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1" r:id="rId11"/>
    <p:sldId id="268" r:id="rId12"/>
    <p:sldId id="269" r:id="rId13"/>
    <p:sldId id="270" r:id="rId14"/>
    <p:sldId id="272" r:id="rId15"/>
    <p:sldId id="265" r:id="rId16"/>
    <p:sldId id="266" r:id="rId17"/>
    <p:sldId id="267" r:id="rId18"/>
  </p:sldIdLst>
  <p:sldSz cx="14630400" cy="8229600"/>
  <p:notesSz cx="8229600" cy="14630400"/>
  <p:embeddedFontLst>
    <p:embeddedFont>
      <p:font typeface="Nunito"/>
      <p:regular r:id="rId20"/>
      <p:bold r:id="rId21"/>
      <p:italic r:id="rId22"/>
      <p:boldItalic r:id="rId23"/>
    </p:embeddedFont>
    <p:embeddedFont>
      <p:font typeface="PT Sans" panose="020B0503020203020204"/>
      <p:regular r:id="rId24"/>
      <p:bold r:id="rId25"/>
      <p:italic r:id="rId26"/>
      <p:boldItalic r:id="rId27"/>
    </p:embeddedFont>
    <p:embeddedFont>
      <p:font typeface="Sitka Heading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havthirukovela@gmail.com" initials="" lastIdx="1" clrIdx="0">
    <p:extLst>
      <p:ext uri="{19B8F6BF-5375-455C-9EA6-DF929625EA0E}">
        <p15:presenceInfo xmlns:p15="http://schemas.microsoft.com/office/powerpoint/2012/main" userId="1354a70c59622ec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5" d="100"/>
          <a:sy n="65" d="100"/>
        </p:scale>
        <p:origin x="83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font" Target="fonts/font7.fntdata" /><Relationship Id="rId3" Type="http://schemas.openxmlformats.org/officeDocument/2006/relationships/slide" Target="slides/slide2.xml" /><Relationship Id="rId21" Type="http://schemas.openxmlformats.org/officeDocument/2006/relationships/font" Target="fonts/font2.fntdata" /><Relationship Id="rId34" Type="http://schemas.openxmlformats.org/officeDocument/2006/relationships/viewProps" Target="viewProps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font" Target="fonts/font6.fntdata" /><Relationship Id="rId33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font" Target="fonts/font1.fntdata" /><Relationship Id="rId29" Type="http://schemas.openxmlformats.org/officeDocument/2006/relationships/font" Target="fonts/font10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font" Target="fonts/font5.fntdata" /><Relationship Id="rId32" Type="http://schemas.openxmlformats.org/officeDocument/2006/relationships/commentAuthors" Target="commentAuthor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font" Target="fonts/font4.fntdata" /><Relationship Id="rId28" Type="http://schemas.openxmlformats.org/officeDocument/2006/relationships/font" Target="fonts/font9.fntdata" /><Relationship Id="rId36" Type="http://schemas.openxmlformats.org/officeDocument/2006/relationships/tableStyles" Target="tableStyles.xml" /><Relationship Id="rId10" Type="http://schemas.openxmlformats.org/officeDocument/2006/relationships/slide" Target="slides/slide9.xml" /><Relationship Id="rId19" Type="http://schemas.openxmlformats.org/officeDocument/2006/relationships/notesMaster" Target="notesMasters/notesMaster1.xml" /><Relationship Id="rId31" Type="http://schemas.openxmlformats.org/officeDocument/2006/relationships/font" Target="fonts/font12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font" Target="fonts/font3.fntdata" /><Relationship Id="rId27" Type="http://schemas.openxmlformats.org/officeDocument/2006/relationships/font" Target="fonts/font8.fntdata" /><Relationship Id="rId30" Type="http://schemas.openxmlformats.org/officeDocument/2006/relationships/font" Target="fonts/font11.fntdata" /><Relationship Id="rId35" Type="http://schemas.openxmlformats.org/officeDocument/2006/relationships/theme" Target="theme/theme1.xml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0A0AAC-894A-4DA5-911C-ECD991C54FCB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301A409-2F19-431F-9E12-8224C42177D9}">
      <dgm:prSet phldrT="[Text]" custT="1"/>
      <dgm:spPr/>
      <dgm:t>
        <a:bodyPr/>
        <a:lstStyle/>
        <a:p>
          <a:r>
            <a:rPr lang="en-IN" sz="1400" b="1" dirty="0"/>
            <a:t>Data Collection</a:t>
          </a:r>
        </a:p>
      </dgm:t>
    </dgm:pt>
    <dgm:pt modelId="{51EBBF29-1198-469E-955C-79AC99DF6946}" type="parTrans" cxnId="{050593A4-B83C-4ED7-A1AF-42EFEDD99CCA}">
      <dgm:prSet/>
      <dgm:spPr/>
      <dgm:t>
        <a:bodyPr/>
        <a:lstStyle/>
        <a:p>
          <a:endParaRPr lang="en-IN"/>
        </a:p>
      </dgm:t>
    </dgm:pt>
    <dgm:pt modelId="{20C24995-633A-4EA9-BFF1-04716B5F9F78}" type="sibTrans" cxnId="{050593A4-B83C-4ED7-A1AF-42EFEDD99CCA}">
      <dgm:prSet/>
      <dgm:spPr/>
      <dgm:t>
        <a:bodyPr/>
        <a:lstStyle/>
        <a:p>
          <a:endParaRPr lang="en-IN"/>
        </a:p>
      </dgm:t>
    </dgm:pt>
    <dgm:pt modelId="{261FBB45-6A4E-4A46-A583-02F85A6DD2ED}">
      <dgm:prSet phldrT="[Text]" custT="1"/>
      <dgm:spPr/>
      <dgm:t>
        <a:bodyPr/>
        <a:lstStyle/>
        <a:p>
          <a:r>
            <a:rPr lang="en-IN" sz="1400" b="1" dirty="0"/>
            <a:t>Data Pre Processing</a:t>
          </a:r>
        </a:p>
      </dgm:t>
    </dgm:pt>
    <dgm:pt modelId="{9B8C7CF2-A5EB-4CE3-B17E-04115D27311C}" type="parTrans" cxnId="{FFCD5139-58B0-4CA6-BB9A-DDC23B30FF91}">
      <dgm:prSet/>
      <dgm:spPr/>
      <dgm:t>
        <a:bodyPr/>
        <a:lstStyle/>
        <a:p>
          <a:endParaRPr lang="en-IN"/>
        </a:p>
      </dgm:t>
    </dgm:pt>
    <dgm:pt modelId="{AD4E2096-D091-4D94-93BA-EA480B1FAA37}" type="sibTrans" cxnId="{FFCD5139-58B0-4CA6-BB9A-DDC23B30FF91}">
      <dgm:prSet/>
      <dgm:spPr/>
      <dgm:t>
        <a:bodyPr/>
        <a:lstStyle/>
        <a:p>
          <a:endParaRPr lang="en-IN"/>
        </a:p>
      </dgm:t>
    </dgm:pt>
    <dgm:pt modelId="{BC5DB5B1-89F8-451F-9FE7-527A0C9160AD}">
      <dgm:prSet phldrT="[Text]" custT="1"/>
      <dgm:spPr/>
      <dgm:t>
        <a:bodyPr/>
        <a:lstStyle/>
        <a:p>
          <a:r>
            <a:rPr lang="en-IN" sz="1400" b="1" dirty="0"/>
            <a:t>Model Training</a:t>
          </a:r>
        </a:p>
      </dgm:t>
    </dgm:pt>
    <dgm:pt modelId="{363F79BF-9694-4CA9-8367-03AF7213178C}" type="parTrans" cxnId="{901798A0-E030-4EE7-B539-57BF04715E1F}">
      <dgm:prSet/>
      <dgm:spPr/>
      <dgm:t>
        <a:bodyPr/>
        <a:lstStyle/>
        <a:p>
          <a:endParaRPr lang="en-IN"/>
        </a:p>
      </dgm:t>
    </dgm:pt>
    <dgm:pt modelId="{2C8453F4-BB37-41C4-B5A2-023E5C85D1F9}" type="sibTrans" cxnId="{901798A0-E030-4EE7-B539-57BF04715E1F}">
      <dgm:prSet/>
      <dgm:spPr/>
      <dgm:t>
        <a:bodyPr/>
        <a:lstStyle/>
        <a:p>
          <a:endParaRPr lang="en-IN"/>
        </a:p>
      </dgm:t>
    </dgm:pt>
    <dgm:pt modelId="{679E97C0-5974-4B41-8F8A-AB1C9742B357}">
      <dgm:prSet phldrT="[Text]" custT="1"/>
      <dgm:spPr/>
      <dgm:t>
        <a:bodyPr/>
        <a:lstStyle/>
        <a:p>
          <a:r>
            <a:rPr lang="en-IN" sz="1400" b="1" dirty="0"/>
            <a:t>User Interface</a:t>
          </a:r>
        </a:p>
      </dgm:t>
    </dgm:pt>
    <dgm:pt modelId="{6C5F0ED3-3B77-43CA-BEC2-5A5623FC93F3}" type="parTrans" cxnId="{82F9E9D7-2889-4BAA-A7BE-5CF5E920D85F}">
      <dgm:prSet/>
      <dgm:spPr/>
      <dgm:t>
        <a:bodyPr/>
        <a:lstStyle/>
        <a:p>
          <a:endParaRPr lang="en-IN"/>
        </a:p>
      </dgm:t>
    </dgm:pt>
    <dgm:pt modelId="{1C987AE6-05E7-4DC0-AF97-A99554200A6E}" type="sibTrans" cxnId="{82F9E9D7-2889-4BAA-A7BE-5CF5E920D85F}">
      <dgm:prSet/>
      <dgm:spPr/>
      <dgm:t>
        <a:bodyPr/>
        <a:lstStyle/>
        <a:p>
          <a:endParaRPr lang="en-IN"/>
        </a:p>
      </dgm:t>
    </dgm:pt>
    <dgm:pt modelId="{E732840A-7E7B-4983-B11C-11BD287C4BF4}">
      <dgm:prSet phldrT="[Text]" custT="1"/>
      <dgm:spPr/>
      <dgm:t>
        <a:bodyPr/>
        <a:lstStyle/>
        <a:p>
          <a:r>
            <a:rPr lang="en-IN" sz="1400" b="1" dirty="0"/>
            <a:t>Prediction</a:t>
          </a:r>
        </a:p>
      </dgm:t>
    </dgm:pt>
    <dgm:pt modelId="{57FA49BC-C604-43CB-8853-CAC8748CD544}" type="parTrans" cxnId="{1DC65463-10BB-46A3-B157-135DF39D845B}">
      <dgm:prSet/>
      <dgm:spPr/>
      <dgm:t>
        <a:bodyPr/>
        <a:lstStyle/>
        <a:p>
          <a:endParaRPr lang="en-IN"/>
        </a:p>
      </dgm:t>
    </dgm:pt>
    <dgm:pt modelId="{C477AF53-A889-4E8F-9B92-5438BFB75112}" type="sibTrans" cxnId="{1DC65463-10BB-46A3-B157-135DF39D845B}">
      <dgm:prSet/>
      <dgm:spPr/>
      <dgm:t>
        <a:bodyPr/>
        <a:lstStyle/>
        <a:p>
          <a:endParaRPr lang="en-IN"/>
        </a:p>
      </dgm:t>
    </dgm:pt>
    <dgm:pt modelId="{7F8A2C97-1D98-42FD-A2E1-2097F235DA45}">
      <dgm:prSet phldrT="[Text]" custT="1"/>
      <dgm:spPr/>
      <dgm:t>
        <a:bodyPr/>
        <a:lstStyle/>
        <a:p>
          <a:r>
            <a:rPr lang="en-US" sz="1400" b="1" dirty="0"/>
            <a:t>Visualization</a:t>
          </a:r>
          <a:endParaRPr lang="en-IN" sz="1400" b="1" dirty="0"/>
        </a:p>
      </dgm:t>
    </dgm:pt>
    <dgm:pt modelId="{CA46F5EF-6378-4790-9341-6E2B44C45B98}" type="parTrans" cxnId="{FA207A2F-A024-4EB7-BF04-1BC280869D91}">
      <dgm:prSet/>
      <dgm:spPr/>
      <dgm:t>
        <a:bodyPr/>
        <a:lstStyle/>
        <a:p>
          <a:endParaRPr lang="en-IN"/>
        </a:p>
      </dgm:t>
    </dgm:pt>
    <dgm:pt modelId="{1B6B135F-81DE-4CC0-9422-5244E9346967}" type="sibTrans" cxnId="{FA207A2F-A024-4EB7-BF04-1BC280869D91}">
      <dgm:prSet/>
      <dgm:spPr/>
      <dgm:t>
        <a:bodyPr/>
        <a:lstStyle/>
        <a:p>
          <a:endParaRPr lang="en-IN"/>
        </a:p>
      </dgm:t>
    </dgm:pt>
    <dgm:pt modelId="{5882B47D-F658-4227-AB9F-6EDC4E1B1C39}" type="pres">
      <dgm:prSet presAssocID="{B20A0AAC-894A-4DA5-911C-ECD991C54FCB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DA874D98-08D4-472C-A0CA-4E8CE4D09A6B}" type="pres">
      <dgm:prSet presAssocID="{7F8A2C97-1D98-42FD-A2E1-2097F235DA45}" presName="Accent6" presStyleCnt="0"/>
      <dgm:spPr/>
    </dgm:pt>
    <dgm:pt modelId="{9C39D6A3-0130-4A81-A54E-000EDD597501}" type="pres">
      <dgm:prSet presAssocID="{7F8A2C97-1D98-42FD-A2E1-2097F235DA45}" presName="Accent" presStyleLbl="node1" presStyleIdx="0" presStyleCnt="6"/>
      <dgm:spPr/>
    </dgm:pt>
    <dgm:pt modelId="{E751AFD7-34C1-497A-BF06-B710091E972F}" type="pres">
      <dgm:prSet presAssocID="{7F8A2C97-1D98-42FD-A2E1-2097F235DA45}" presName="ParentBackground6" presStyleCnt="0"/>
      <dgm:spPr/>
    </dgm:pt>
    <dgm:pt modelId="{299190CD-2377-424C-AE41-07B12D1763FA}" type="pres">
      <dgm:prSet presAssocID="{7F8A2C97-1D98-42FD-A2E1-2097F235DA45}" presName="ParentBackground" presStyleLbl="fgAcc1" presStyleIdx="0" presStyleCnt="6"/>
      <dgm:spPr/>
    </dgm:pt>
    <dgm:pt modelId="{62467F18-8177-413A-9686-DF1B30A50378}" type="pres">
      <dgm:prSet presAssocID="{7F8A2C97-1D98-42FD-A2E1-2097F235DA45}" presName="Parent6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21B8EFD-7342-4469-859F-6AC15F78D63E}" type="pres">
      <dgm:prSet presAssocID="{E732840A-7E7B-4983-B11C-11BD287C4BF4}" presName="Accent5" presStyleCnt="0"/>
      <dgm:spPr/>
    </dgm:pt>
    <dgm:pt modelId="{81BDE6BF-EE21-469E-9361-039D22A8BF42}" type="pres">
      <dgm:prSet presAssocID="{E732840A-7E7B-4983-B11C-11BD287C4BF4}" presName="Accent" presStyleLbl="node1" presStyleIdx="1" presStyleCnt="6"/>
      <dgm:spPr/>
    </dgm:pt>
    <dgm:pt modelId="{348BE989-8231-4692-94DE-3E2A81EBADAC}" type="pres">
      <dgm:prSet presAssocID="{E732840A-7E7B-4983-B11C-11BD287C4BF4}" presName="ParentBackground5" presStyleCnt="0"/>
      <dgm:spPr/>
    </dgm:pt>
    <dgm:pt modelId="{2D42D8CA-7AD0-484C-8D92-91AA75C7AF8A}" type="pres">
      <dgm:prSet presAssocID="{E732840A-7E7B-4983-B11C-11BD287C4BF4}" presName="ParentBackground" presStyleLbl="fgAcc1" presStyleIdx="1" presStyleCnt="6"/>
      <dgm:spPr/>
    </dgm:pt>
    <dgm:pt modelId="{0A851364-9174-4FBE-AF22-D4621E1CC887}" type="pres">
      <dgm:prSet presAssocID="{E732840A-7E7B-4983-B11C-11BD287C4BF4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2B170D5F-9637-4D50-9A7A-842FDE0C11AE}" type="pres">
      <dgm:prSet presAssocID="{679E97C0-5974-4B41-8F8A-AB1C9742B357}" presName="Accent4" presStyleCnt="0"/>
      <dgm:spPr/>
    </dgm:pt>
    <dgm:pt modelId="{C94FF149-9D26-4159-A57D-838FF19CE9FB}" type="pres">
      <dgm:prSet presAssocID="{679E97C0-5974-4B41-8F8A-AB1C9742B357}" presName="Accent" presStyleLbl="node1" presStyleIdx="2" presStyleCnt="6"/>
      <dgm:spPr/>
    </dgm:pt>
    <dgm:pt modelId="{59C03D06-A7C8-4456-894A-395EEEAC3C0A}" type="pres">
      <dgm:prSet presAssocID="{679E97C0-5974-4B41-8F8A-AB1C9742B357}" presName="ParentBackground4" presStyleCnt="0"/>
      <dgm:spPr/>
    </dgm:pt>
    <dgm:pt modelId="{5EEB2A60-383B-4C42-B6CE-72B205C64ABB}" type="pres">
      <dgm:prSet presAssocID="{679E97C0-5974-4B41-8F8A-AB1C9742B357}" presName="ParentBackground" presStyleLbl="fgAcc1" presStyleIdx="2" presStyleCnt="6"/>
      <dgm:spPr/>
    </dgm:pt>
    <dgm:pt modelId="{1C9D24D8-9031-45B4-84A8-6C6E4BFF5F15}" type="pres">
      <dgm:prSet presAssocID="{679E97C0-5974-4B41-8F8A-AB1C9742B357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7AB56C14-6E12-4F41-A5BF-DFC1BEA693DB}" type="pres">
      <dgm:prSet presAssocID="{BC5DB5B1-89F8-451F-9FE7-527A0C9160AD}" presName="Accent3" presStyleCnt="0"/>
      <dgm:spPr/>
    </dgm:pt>
    <dgm:pt modelId="{B3CBE936-AF22-4735-A1A0-927689F02B1C}" type="pres">
      <dgm:prSet presAssocID="{BC5DB5B1-89F8-451F-9FE7-527A0C9160AD}" presName="Accent" presStyleLbl="node1" presStyleIdx="3" presStyleCnt="6"/>
      <dgm:spPr/>
    </dgm:pt>
    <dgm:pt modelId="{BF199CAB-04A1-43B4-9302-9B3CCF63D194}" type="pres">
      <dgm:prSet presAssocID="{BC5DB5B1-89F8-451F-9FE7-527A0C9160AD}" presName="ParentBackground3" presStyleCnt="0"/>
      <dgm:spPr/>
    </dgm:pt>
    <dgm:pt modelId="{E43D5A9A-4526-4DAD-A6B5-D2AFD8B592D6}" type="pres">
      <dgm:prSet presAssocID="{BC5DB5B1-89F8-451F-9FE7-527A0C9160AD}" presName="ParentBackground" presStyleLbl="fgAcc1" presStyleIdx="3" presStyleCnt="6"/>
      <dgm:spPr/>
    </dgm:pt>
    <dgm:pt modelId="{38FE9F51-9249-437C-A8C6-42B25A91AC32}" type="pres">
      <dgm:prSet presAssocID="{BC5DB5B1-89F8-451F-9FE7-527A0C9160AD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7D9FD003-55C5-4564-9404-E19ECAE93C1D}" type="pres">
      <dgm:prSet presAssocID="{261FBB45-6A4E-4A46-A583-02F85A6DD2ED}" presName="Accent2" presStyleCnt="0"/>
      <dgm:spPr/>
    </dgm:pt>
    <dgm:pt modelId="{94C0F8F5-111E-4AD6-89C0-940E129E60A3}" type="pres">
      <dgm:prSet presAssocID="{261FBB45-6A4E-4A46-A583-02F85A6DD2ED}" presName="Accent" presStyleLbl="node1" presStyleIdx="4" presStyleCnt="6"/>
      <dgm:spPr/>
    </dgm:pt>
    <dgm:pt modelId="{4AC842AB-5042-4B28-9874-CFA104C4734F}" type="pres">
      <dgm:prSet presAssocID="{261FBB45-6A4E-4A46-A583-02F85A6DD2ED}" presName="ParentBackground2" presStyleCnt="0"/>
      <dgm:spPr/>
    </dgm:pt>
    <dgm:pt modelId="{FC59ABBF-3DD7-4882-B0AF-BE88B550FB76}" type="pres">
      <dgm:prSet presAssocID="{261FBB45-6A4E-4A46-A583-02F85A6DD2ED}" presName="ParentBackground" presStyleLbl="fgAcc1" presStyleIdx="4" presStyleCnt="6" custLinFactNeighborX="-2846" custLinFactNeighborY="-9"/>
      <dgm:spPr/>
    </dgm:pt>
    <dgm:pt modelId="{C00E5014-46EF-44BA-8E2D-F6EF360E3ACF}" type="pres">
      <dgm:prSet presAssocID="{261FBB45-6A4E-4A46-A583-02F85A6DD2ED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954C37A5-F0A7-40FD-826F-DEDE1A65602F}" type="pres">
      <dgm:prSet presAssocID="{3301A409-2F19-431F-9E12-8224C42177D9}" presName="Accent1" presStyleCnt="0"/>
      <dgm:spPr/>
    </dgm:pt>
    <dgm:pt modelId="{328EB1E8-1833-4E9E-8804-1535E1D52E72}" type="pres">
      <dgm:prSet presAssocID="{3301A409-2F19-431F-9E12-8224C42177D9}" presName="Accent" presStyleLbl="node1" presStyleIdx="5" presStyleCnt="6"/>
      <dgm:spPr/>
    </dgm:pt>
    <dgm:pt modelId="{64F1847B-321B-411F-AEA8-64CFCD854A39}" type="pres">
      <dgm:prSet presAssocID="{3301A409-2F19-431F-9E12-8224C42177D9}" presName="ParentBackground1" presStyleCnt="0"/>
      <dgm:spPr/>
    </dgm:pt>
    <dgm:pt modelId="{360D686E-609C-488F-9AAF-EDF0869CDBDE}" type="pres">
      <dgm:prSet presAssocID="{3301A409-2F19-431F-9E12-8224C42177D9}" presName="ParentBackground" presStyleLbl="fgAcc1" presStyleIdx="5" presStyleCnt="6"/>
      <dgm:spPr/>
    </dgm:pt>
    <dgm:pt modelId="{3F977067-4599-4B3E-849B-8427E92B1F18}" type="pres">
      <dgm:prSet presAssocID="{3301A409-2F19-431F-9E12-8224C42177D9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6493C00D-85EF-4D7E-A553-1A614B469655}" type="presOf" srcId="{BC5DB5B1-89F8-451F-9FE7-527A0C9160AD}" destId="{E43D5A9A-4526-4DAD-A6B5-D2AFD8B592D6}" srcOrd="0" destOrd="0" presId="urn:microsoft.com/office/officeart/2011/layout/CircleProcess"/>
    <dgm:cxn modelId="{C4B72C15-EF58-4AEB-8CBD-97EE8DD97E36}" type="presOf" srcId="{B20A0AAC-894A-4DA5-911C-ECD991C54FCB}" destId="{5882B47D-F658-4227-AB9F-6EDC4E1B1C39}" srcOrd="0" destOrd="0" presId="urn:microsoft.com/office/officeart/2011/layout/CircleProcess"/>
    <dgm:cxn modelId="{FA207A2F-A024-4EB7-BF04-1BC280869D91}" srcId="{B20A0AAC-894A-4DA5-911C-ECD991C54FCB}" destId="{7F8A2C97-1D98-42FD-A2E1-2097F235DA45}" srcOrd="5" destOrd="0" parTransId="{CA46F5EF-6378-4790-9341-6E2B44C45B98}" sibTransId="{1B6B135F-81DE-4CC0-9422-5244E9346967}"/>
    <dgm:cxn modelId="{716D2C32-985D-4D55-965D-293C61768FE4}" type="presOf" srcId="{679E97C0-5974-4B41-8F8A-AB1C9742B357}" destId="{1C9D24D8-9031-45B4-84A8-6C6E4BFF5F15}" srcOrd="1" destOrd="0" presId="urn:microsoft.com/office/officeart/2011/layout/CircleProcess"/>
    <dgm:cxn modelId="{9B704E34-BB02-4912-83F1-9F1ED4C87CAB}" type="presOf" srcId="{BC5DB5B1-89F8-451F-9FE7-527A0C9160AD}" destId="{38FE9F51-9249-437C-A8C6-42B25A91AC32}" srcOrd="1" destOrd="0" presId="urn:microsoft.com/office/officeart/2011/layout/CircleProcess"/>
    <dgm:cxn modelId="{FFCD5139-58B0-4CA6-BB9A-DDC23B30FF91}" srcId="{B20A0AAC-894A-4DA5-911C-ECD991C54FCB}" destId="{261FBB45-6A4E-4A46-A583-02F85A6DD2ED}" srcOrd="1" destOrd="0" parTransId="{9B8C7CF2-A5EB-4CE3-B17E-04115D27311C}" sibTransId="{AD4E2096-D091-4D94-93BA-EA480B1FAA37}"/>
    <dgm:cxn modelId="{7BA0B43B-EA13-43BC-A58B-15AD50DA0E3D}" type="presOf" srcId="{261FBB45-6A4E-4A46-A583-02F85A6DD2ED}" destId="{FC59ABBF-3DD7-4882-B0AF-BE88B550FB76}" srcOrd="0" destOrd="0" presId="urn:microsoft.com/office/officeart/2011/layout/CircleProcess"/>
    <dgm:cxn modelId="{1DC65463-10BB-46A3-B157-135DF39D845B}" srcId="{B20A0AAC-894A-4DA5-911C-ECD991C54FCB}" destId="{E732840A-7E7B-4983-B11C-11BD287C4BF4}" srcOrd="4" destOrd="0" parTransId="{57FA49BC-C604-43CB-8853-CAC8748CD544}" sibTransId="{C477AF53-A889-4E8F-9B92-5438BFB75112}"/>
    <dgm:cxn modelId="{1E81497B-B2D4-4E9B-92D5-E3BAC3873619}" type="presOf" srcId="{261FBB45-6A4E-4A46-A583-02F85A6DD2ED}" destId="{C00E5014-46EF-44BA-8E2D-F6EF360E3ACF}" srcOrd="1" destOrd="0" presId="urn:microsoft.com/office/officeart/2011/layout/CircleProcess"/>
    <dgm:cxn modelId="{C2619882-F4CD-42C0-A2AB-F8951A6D193B}" type="presOf" srcId="{7F8A2C97-1D98-42FD-A2E1-2097F235DA45}" destId="{299190CD-2377-424C-AE41-07B12D1763FA}" srcOrd="0" destOrd="0" presId="urn:microsoft.com/office/officeart/2011/layout/CircleProcess"/>
    <dgm:cxn modelId="{F0441B8B-0174-48A9-A3FB-C8E87D001CCC}" type="presOf" srcId="{3301A409-2F19-431F-9E12-8224C42177D9}" destId="{3F977067-4599-4B3E-849B-8427E92B1F18}" srcOrd="1" destOrd="0" presId="urn:microsoft.com/office/officeart/2011/layout/CircleProcess"/>
    <dgm:cxn modelId="{901798A0-E030-4EE7-B539-57BF04715E1F}" srcId="{B20A0AAC-894A-4DA5-911C-ECD991C54FCB}" destId="{BC5DB5B1-89F8-451F-9FE7-527A0C9160AD}" srcOrd="2" destOrd="0" parTransId="{363F79BF-9694-4CA9-8367-03AF7213178C}" sibTransId="{2C8453F4-BB37-41C4-B5A2-023E5C85D1F9}"/>
    <dgm:cxn modelId="{050593A4-B83C-4ED7-A1AF-42EFEDD99CCA}" srcId="{B20A0AAC-894A-4DA5-911C-ECD991C54FCB}" destId="{3301A409-2F19-431F-9E12-8224C42177D9}" srcOrd="0" destOrd="0" parTransId="{51EBBF29-1198-469E-955C-79AC99DF6946}" sibTransId="{20C24995-633A-4EA9-BFF1-04716B5F9F78}"/>
    <dgm:cxn modelId="{3B34EFC7-0458-4510-A440-693289044E02}" type="presOf" srcId="{7F8A2C97-1D98-42FD-A2E1-2097F235DA45}" destId="{62467F18-8177-413A-9686-DF1B30A50378}" srcOrd="1" destOrd="0" presId="urn:microsoft.com/office/officeart/2011/layout/CircleProcess"/>
    <dgm:cxn modelId="{CF6C0BCC-D3A9-4B96-B746-0100E15207E6}" type="presOf" srcId="{3301A409-2F19-431F-9E12-8224C42177D9}" destId="{360D686E-609C-488F-9AAF-EDF0869CDBDE}" srcOrd="0" destOrd="0" presId="urn:microsoft.com/office/officeart/2011/layout/CircleProcess"/>
    <dgm:cxn modelId="{912375CD-2081-4026-9581-CB5F9DE9FEC8}" type="presOf" srcId="{679E97C0-5974-4B41-8F8A-AB1C9742B357}" destId="{5EEB2A60-383B-4C42-B6CE-72B205C64ABB}" srcOrd="0" destOrd="0" presId="urn:microsoft.com/office/officeart/2011/layout/CircleProcess"/>
    <dgm:cxn modelId="{96D117D0-0426-4A51-A8FF-A3E9E8E54CA1}" type="presOf" srcId="{E732840A-7E7B-4983-B11C-11BD287C4BF4}" destId="{0A851364-9174-4FBE-AF22-D4621E1CC887}" srcOrd="1" destOrd="0" presId="urn:microsoft.com/office/officeart/2011/layout/CircleProcess"/>
    <dgm:cxn modelId="{82F9E9D7-2889-4BAA-A7BE-5CF5E920D85F}" srcId="{B20A0AAC-894A-4DA5-911C-ECD991C54FCB}" destId="{679E97C0-5974-4B41-8F8A-AB1C9742B357}" srcOrd="3" destOrd="0" parTransId="{6C5F0ED3-3B77-43CA-BEC2-5A5623FC93F3}" sibTransId="{1C987AE6-05E7-4DC0-AF97-A99554200A6E}"/>
    <dgm:cxn modelId="{28B43EEC-5908-4121-8C7E-95CD08549360}" type="presOf" srcId="{E732840A-7E7B-4983-B11C-11BD287C4BF4}" destId="{2D42D8CA-7AD0-484C-8D92-91AA75C7AF8A}" srcOrd="0" destOrd="0" presId="urn:microsoft.com/office/officeart/2011/layout/CircleProcess"/>
    <dgm:cxn modelId="{C69D0B99-EEDE-41C5-A9C3-A62C04C73443}" type="presParOf" srcId="{5882B47D-F658-4227-AB9F-6EDC4E1B1C39}" destId="{DA874D98-08D4-472C-A0CA-4E8CE4D09A6B}" srcOrd="0" destOrd="0" presId="urn:microsoft.com/office/officeart/2011/layout/CircleProcess"/>
    <dgm:cxn modelId="{90370205-C22E-4345-AC02-11E6861E89C6}" type="presParOf" srcId="{DA874D98-08D4-472C-A0CA-4E8CE4D09A6B}" destId="{9C39D6A3-0130-4A81-A54E-000EDD597501}" srcOrd="0" destOrd="0" presId="urn:microsoft.com/office/officeart/2011/layout/CircleProcess"/>
    <dgm:cxn modelId="{5ADE14B3-D45D-448C-AC2B-50BAE63F005C}" type="presParOf" srcId="{5882B47D-F658-4227-AB9F-6EDC4E1B1C39}" destId="{E751AFD7-34C1-497A-BF06-B710091E972F}" srcOrd="1" destOrd="0" presId="urn:microsoft.com/office/officeart/2011/layout/CircleProcess"/>
    <dgm:cxn modelId="{A10ECB2F-1975-45FA-B426-1D70902BECDD}" type="presParOf" srcId="{E751AFD7-34C1-497A-BF06-B710091E972F}" destId="{299190CD-2377-424C-AE41-07B12D1763FA}" srcOrd="0" destOrd="0" presId="urn:microsoft.com/office/officeart/2011/layout/CircleProcess"/>
    <dgm:cxn modelId="{7E8E567F-DF49-4AEC-816C-A0EE088C74D1}" type="presParOf" srcId="{5882B47D-F658-4227-AB9F-6EDC4E1B1C39}" destId="{62467F18-8177-413A-9686-DF1B30A50378}" srcOrd="2" destOrd="0" presId="urn:microsoft.com/office/officeart/2011/layout/CircleProcess"/>
    <dgm:cxn modelId="{94D21575-FE3F-40A3-8825-28AE86DDA628}" type="presParOf" srcId="{5882B47D-F658-4227-AB9F-6EDC4E1B1C39}" destId="{321B8EFD-7342-4469-859F-6AC15F78D63E}" srcOrd="3" destOrd="0" presId="urn:microsoft.com/office/officeart/2011/layout/CircleProcess"/>
    <dgm:cxn modelId="{9301BC6B-66A2-4266-9B7F-F4816F858E8C}" type="presParOf" srcId="{321B8EFD-7342-4469-859F-6AC15F78D63E}" destId="{81BDE6BF-EE21-469E-9361-039D22A8BF42}" srcOrd="0" destOrd="0" presId="urn:microsoft.com/office/officeart/2011/layout/CircleProcess"/>
    <dgm:cxn modelId="{BD2DE213-D836-4A3A-9CEB-62919184421D}" type="presParOf" srcId="{5882B47D-F658-4227-AB9F-6EDC4E1B1C39}" destId="{348BE989-8231-4692-94DE-3E2A81EBADAC}" srcOrd="4" destOrd="0" presId="urn:microsoft.com/office/officeart/2011/layout/CircleProcess"/>
    <dgm:cxn modelId="{223F10E1-F123-4C73-8AF9-7B58E23BF7A5}" type="presParOf" srcId="{348BE989-8231-4692-94DE-3E2A81EBADAC}" destId="{2D42D8CA-7AD0-484C-8D92-91AA75C7AF8A}" srcOrd="0" destOrd="0" presId="urn:microsoft.com/office/officeart/2011/layout/CircleProcess"/>
    <dgm:cxn modelId="{2EEAD9CB-AE36-4336-B9B2-EFE0FD04F14F}" type="presParOf" srcId="{5882B47D-F658-4227-AB9F-6EDC4E1B1C39}" destId="{0A851364-9174-4FBE-AF22-D4621E1CC887}" srcOrd="5" destOrd="0" presId="urn:microsoft.com/office/officeart/2011/layout/CircleProcess"/>
    <dgm:cxn modelId="{4549E011-B7DE-4E1C-AFF3-3FD8032798AB}" type="presParOf" srcId="{5882B47D-F658-4227-AB9F-6EDC4E1B1C39}" destId="{2B170D5F-9637-4D50-9A7A-842FDE0C11AE}" srcOrd="6" destOrd="0" presId="urn:microsoft.com/office/officeart/2011/layout/CircleProcess"/>
    <dgm:cxn modelId="{F09B67B5-7D2A-4248-8B16-E671EA56EA85}" type="presParOf" srcId="{2B170D5F-9637-4D50-9A7A-842FDE0C11AE}" destId="{C94FF149-9D26-4159-A57D-838FF19CE9FB}" srcOrd="0" destOrd="0" presId="urn:microsoft.com/office/officeart/2011/layout/CircleProcess"/>
    <dgm:cxn modelId="{9ABBFD94-A69F-4482-B0D2-744EEFB6E75B}" type="presParOf" srcId="{5882B47D-F658-4227-AB9F-6EDC4E1B1C39}" destId="{59C03D06-A7C8-4456-894A-395EEEAC3C0A}" srcOrd="7" destOrd="0" presId="urn:microsoft.com/office/officeart/2011/layout/CircleProcess"/>
    <dgm:cxn modelId="{E521D881-A36C-46C1-9ABC-F854E5BCD403}" type="presParOf" srcId="{59C03D06-A7C8-4456-894A-395EEEAC3C0A}" destId="{5EEB2A60-383B-4C42-B6CE-72B205C64ABB}" srcOrd="0" destOrd="0" presId="urn:microsoft.com/office/officeart/2011/layout/CircleProcess"/>
    <dgm:cxn modelId="{B976654E-E658-4D98-9062-26E44AAC7B6D}" type="presParOf" srcId="{5882B47D-F658-4227-AB9F-6EDC4E1B1C39}" destId="{1C9D24D8-9031-45B4-84A8-6C6E4BFF5F15}" srcOrd="8" destOrd="0" presId="urn:microsoft.com/office/officeart/2011/layout/CircleProcess"/>
    <dgm:cxn modelId="{5F9C74BE-3DF2-4A07-9AAF-39CE82FED3E6}" type="presParOf" srcId="{5882B47D-F658-4227-AB9F-6EDC4E1B1C39}" destId="{7AB56C14-6E12-4F41-A5BF-DFC1BEA693DB}" srcOrd="9" destOrd="0" presId="urn:microsoft.com/office/officeart/2011/layout/CircleProcess"/>
    <dgm:cxn modelId="{99FA2DDD-0CFD-4BE8-B9B6-C1D469ED6396}" type="presParOf" srcId="{7AB56C14-6E12-4F41-A5BF-DFC1BEA693DB}" destId="{B3CBE936-AF22-4735-A1A0-927689F02B1C}" srcOrd="0" destOrd="0" presId="urn:microsoft.com/office/officeart/2011/layout/CircleProcess"/>
    <dgm:cxn modelId="{620A662A-46AE-43E2-B3CF-12461E69A94B}" type="presParOf" srcId="{5882B47D-F658-4227-AB9F-6EDC4E1B1C39}" destId="{BF199CAB-04A1-43B4-9302-9B3CCF63D194}" srcOrd="10" destOrd="0" presId="urn:microsoft.com/office/officeart/2011/layout/CircleProcess"/>
    <dgm:cxn modelId="{F607B05F-4303-4AE8-9828-E3FEE0CBCCF5}" type="presParOf" srcId="{BF199CAB-04A1-43B4-9302-9B3CCF63D194}" destId="{E43D5A9A-4526-4DAD-A6B5-D2AFD8B592D6}" srcOrd="0" destOrd="0" presId="urn:microsoft.com/office/officeart/2011/layout/CircleProcess"/>
    <dgm:cxn modelId="{872923E3-A374-42D6-A7E1-EE7632EC73DF}" type="presParOf" srcId="{5882B47D-F658-4227-AB9F-6EDC4E1B1C39}" destId="{38FE9F51-9249-437C-A8C6-42B25A91AC32}" srcOrd="11" destOrd="0" presId="urn:microsoft.com/office/officeart/2011/layout/CircleProcess"/>
    <dgm:cxn modelId="{B05BF02F-9546-418B-85FE-91ABED5CC9A3}" type="presParOf" srcId="{5882B47D-F658-4227-AB9F-6EDC4E1B1C39}" destId="{7D9FD003-55C5-4564-9404-E19ECAE93C1D}" srcOrd="12" destOrd="0" presId="urn:microsoft.com/office/officeart/2011/layout/CircleProcess"/>
    <dgm:cxn modelId="{3C7001FD-D5EE-4A6A-9E97-D9800EECAAB9}" type="presParOf" srcId="{7D9FD003-55C5-4564-9404-E19ECAE93C1D}" destId="{94C0F8F5-111E-4AD6-89C0-940E129E60A3}" srcOrd="0" destOrd="0" presId="urn:microsoft.com/office/officeart/2011/layout/CircleProcess"/>
    <dgm:cxn modelId="{E289F940-20F1-45B9-95DF-17A11D3AC023}" type="presParOf" srcId="{5882B47D-F658-4227-AB9F-6EDC4E1B1C39}" destId="{4AC842AB-5042-4B28-9874-CFA104C4734F}" srcOrd="13" destOrd="0" presId="urn:microsoft.com/office/officeart/2011/layout/CircleProcess"/>
    <dgm:cxn modelId="{DF3C3490-5989-4B63-96E3-1A4534E7DEFD}" type="presParOf" srcId="{4AC842AB-5042-4B28-9874-CFA104C4734F}" destId="{FC59ABBF-3DD7-4882-B0AF-BE88B550FB76}" srcOrd="0" destOrd="0" presId="urn:microsoft.com/office/officeart/2011/layout/CircleProcess"/>
    <dgm:cxn modelId="{8FB36120-EA3F-45C4-8796-698EE6D5FBCD}" type="presParOf" srcId="{5882B47D-F658-4227-AB9F-6EDC4E1B1C39}" destId="{C00E5014-46EF-44BA-8E2D-F6EF360E3ACF}" srcOrd="14" destOrd="0" presId="urn:microsoft.com/office/officeart/2011/layout/CircleProcess"/>
    <dgm:cxn modelId="{F2E3026B-D9CA-45CA-8B66-F445C1B5AA13}" type="presParOf" srcId="{5882B47D-F658-4227-AB9F-6EDC4E1B1C39}" destId="{954C37A5-F0A7-40FD-826F-DEDE1A65602F}" srcOrd="15" destOrd="0" presId="urn:microsoft.com/office/officeart/2011/layout/CircleProcess"/>
    <dgm:cxn modelId="{4D9CF5F2-98B0-4517-9AF2-270C2107E887}" type="presParOf" srcId="{954C37A5-F0A7-40FD-826F-DEDE1A65602F}" destId="{328EB1E8-1833-4E9E-8804-1535E1D52E72}" srcOrd="0" destOrd="0" presId="urn:microsoft.com/office/officeart/2011/layout/CircleProcess"/>
    <dgm:cxn modelId="{73223FF6-7085-4607-B050-6E8ECA3475A9}" type="presParOf" srcId="{5882B47D-F658-4227-AB9F-6EDC4E1B1C39}" destId="{64F1847B-321B-411F-AEA8-64CFCD854A39}" srcOrd="16" destOrd="0" presId="urn:microsoft.com/office/officeart/2011/layout/CircleProcess"/>
    <dgm:cxn modelId="{A2ED7CED-267C-4441-9E25-B0ED20F623FC}" type="presParOf" srcId="{64F1847B-321B-411F-AEA8-64CFCD854A39}" destId="{360D686E-609C-488F-9AAF-EDF0869CDBDE}" srcOrd="0" destOrd="0" presId="urn:microsoft.com/office/officeart/2011/layout/CircleProcess"/>
    <dgm:cxn modelId="{53F03B05-B528-4A08-A9F4-849762A7C4BE}" type="presParOf" srcId="{5882B47D-F658-4227-AB9F-6EDC4E1B1C39}" destId="{3F977067-4599-4B3E-849B-8427E92B1F18}" srcOrd="17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39D6A3-0130-4A81-A54E-000EDD597501}">
      <dsp:nvSpPr>
        <dsp:cNvPr id="0" name=""/>
        <dsp:cNvSpPr/>
      </dsp:nvSpPr>
      <dsp:spPr>
        <a:xfrm>
          <a:off x="10349562" y="2781148"/>
          <a:ext cx="1907836" cy="190747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9190CD-2377-424C-AE41-07B12D1763FA}">
      <dsp:nvSpPr>
        <dsp:cNvPr id="0" name=""/>
        <dsp:cNvSpPr/>
      </dsp:nvSpPr>
      <dsp:spPr>
        <a:xfrm>
          <a:off x="10413803" y="2844742"/>
          <a:ext cx="1780566" cy="178028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Visualization</a:t>
          </a:r>
          <a:endParaRPr lang="en-IN" sz="1400" b="1" kern="1200" dirty="0"/>
        </a:p>
      </dsp:txBody>
      <dsp:txXfrm>
        <a:off x="10668343" y="3099116"/>
        <a:ext cx="1271487" cy="1271537"/>
      </dsp:txXfrm>
    </dsp:sp>
    <dsp:sp modelId="{81BDE6BF-EE21-469E-9361-039D22A8BF42}">
      <dsp:nvSpPr>
        <dsp:cNvPr id="0" name=""/>
        <dsp:cNvSpPr/>
      </dsp:nvSpPr>
      <dsp:spPr>
        <a:xfrm rot="2700000">
          <a:off x="8378831" y="2780934"/>
          <a:ext cx="1907567" cy="1907567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42D8CA-7AD0-484C-8D92-91AA75C7AF8A}">
      <dsp:nvSpPr>
        <dsp:cNvPr id="0" name=""/>
        <dsp:cNvSpPr/>
      </dsp:nvSpPr>
      <dsp:spPr>
        <a:xfrm>
          <a:off x="8442938" y="2844742"/>
          <a:ext cx="1780566" cy="178028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/>
            <a:t>Prediction</a:t>
          </a:r>
        </a:p>
      </dsp:txBody>
      <dsp:txXfrm>
        <a:off x="8697478" y="3099116"/>
        <a:ext cx="1271487" cy="1271537"/>
      </dsp:txXfrm>
    </dsp:sp>
    <dsp:sp modelId="{C94FF149-9D26-4159-A57D-838FF19CE9FB}">
      <dsp:nvSpPr>
        <dsp:cNvPr id="0" name=""/>
        <dsp:cNvSpPr/>
      </dsp:nvSpPr>
      <dsp:spPr>
        <a:xfrm rot="2700000">
          <a:off x="6407966" y="2780934"/>
          <a:ext cx="1907567" cy="1907567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EB2A60-383B-4C42-B6CE-72B205C64ABB}">
      <dsp:nvSpPr>
        <dsp:cNvPr id="0" name=""/>
        <dsp:cNvSpPr/>
      </dsp:nvSpPr>
      <dsp:spPr>
        <a:xfrm>
          <a:off x="6472072" y="2844742"/>
          <a:ext cx="1780566" cy="178028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/>
            <a:t>User Interface</a:t>
          </a:r>
        </a:p>
      </dsp:txBody>
      <dsp:txXfrm>
        <a:off x="6726612" y="3099116"/>
        <a:ext cx="1271487" cy="1271537"/>
      </dsp:txXfrm>
    </dsp:sp>
    <dsp:sp modelId="{B3CBE936-AF22-4735-A1A0-927689F02B1C}">
      <dsp:nvSpPr>
        <dsp:cNvPr id="0" name=""/>
        <dsp:cNvSpPr/>
      </dsp:nvSpPr>
      <dsp:spPr>
        <a:xfrm rot="2700000">
          <a:off x="4437100" y="2780934"/>
          <a:ext cx="1907567" cy="1907567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3D5A9A-4526-4DAD-A6B5-D2AFD8B592D6}">
      <dsp:nvSpPr>
        <dsp:cNvPr id="0" name=""/>
        <dsp:cNvSpPr/>
      </dsp:nvSpPr>
      <dsp:spPr>
        <a:xfrm>
          <a:off x="4501207" y="2844742"/>
          <a:ext cx="1780566" cy="178028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/>
            <a:t>Model Training</a:t>
          </a:r>
        </a:p>
      </dsp:txBody>
      <dsp:txXfrm>
        <a:off x="4754535" y="3099116"/>
        <a:ext cx="1271487" cy="1271537"/>
      </dsp:txXfrm>
    </dsp:sp>
    <dsp:sp modelId="{94C0F8F5-111E-4AD6-89C0-940E129E60A3}">
      <dsp:nvSpPr>
        <dsp:cNvPr id="0" name=""/>
        <dsp:cNvSpPr/>
      </dsp:nvSpPr>
      <dsp:spPr>
        <a:xfrm rot="2700000">
          <a:off x="2466235" y="2780934"/>
          <a:ext cx="1907567" cy="1907567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C59ABBF-3DD7-4882-B0AF-BE88B550FB76}">
      <dsp:nvSpPr>
        <dsp:cNvPr id="0" name=""/>
        <dsp:cNvSpPr/>
      </dsp:nvSpPr>
      <dsp:spPr>
        <a:xfrm>
          <a:off x="2479666" y="2844581"/>
          <a:ext cx="1780566" cy="178028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/>
            <a:t>Data Pre Processing</a:t>
          </a:r>
        </a:p>
      </dsp:txBody>
      <dsp:txXfrm>
        <a:off x="2732994" y="3098956"/>
        <a:ext cx="1271487" cy="1271537"/>
      </dsp:txXfrm>
    </dsp:sp>
    <dsp:sp modelId="{328EB1E8-1833-4E9E-8804-1535E1D52E72}">
      <dsp:nvSpPr>
        <dsp:cNvPr id="0" name=""/>
        <dsp:cNvSpPr/>
      </dsp:nvSpPr>
      <dsp:spPr>
        <a:xfrm rot="2700000">
          <a:off x="495369" y="2780934"/>
          <a:ext cx="1907567" cy="1907567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0D686E-609C-488F-9AAF-EDF0869CDBDE}">
      <dsp:nvSpPr>
        <dsp:cNvPr id="0" name=""/>
        <dsp:cNvSpPr/>
      </dsp:nvSpPr>
      <dsp:spPr>
        <a:xfrm>
          <a:off x="558264" y="2844742"/>
          <a:ext cx="1780566" cy="178028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/>
            <a:t>Data Collection</a:t>
          </a:r>
        </a:p>
      </dsp:txBody>
      <dsp:txXfrm>
        <a:off x="812804" y="3099116"/>
        <a:ext cx="1271487" cy="12715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2" name="Google Shape;21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3f331fbc8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g33f331fbc89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33f331fbc89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9" name="Google Shape;15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bg>
      <p:bgPr>
        <a:solidFill>
          <a:srgbClr val="000000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bg>
      <p:bgPr>
        <a:solidFill>
          <a:srgbClr val="000000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1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11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1 master">
  <p:cSld name="Slide 11 master">
    <p:bg>
      <p:bgPr>
        <a:solidFill>
          <a:srgbClr val="000000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1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bg>
      <p:bgPr>
        <a:solidFill>
          <a:srgbClr val="000000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bg>
      <p:bgPr>
        <a:solidFill>
          <a:srgbClr val="000000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bg>
      <p:bgPr>
        <a:solidFill>
          <a:srgbClr val="000000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bg>
      <p:bgPr>
        <a:solidFill>
          <a:srgbClr val="000000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bg>
      <p:bgPr>
        <a:solidFill>
          <a:srgbClr val="000000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bg>
      <p:bgPr>
        <a:solidFill>
          <a:srgbClr val="000000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8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bg>
      <p:bgPr>
        <a:solidFill>
          <a:srgbClr val="000000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9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bg>
      <p:bgPr>
        <a:solidFill>
          <a:srgbClr val="000000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10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11.jpe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19.pn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20.pn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 /><Relationship Id="rId2" Type="http://schemas.openxmlformats.org/officeDocument/2006/relationships/image" Target="../media/image18.jpeg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4.pn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11.xml" /><Relationship Id="rId4" Type="http://schemas.openxmlformats.org/officeDocument/2006/relationships/image" Target="../media/image11.jpeg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0.xml" /><Relationship Id="rId4" Type="http://schemas.openxmlformats.org/officeDocument/2006/relationships/image" Target="../media/image23.png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11.xml" /><Relationship Id="rId1" Type="http://schemas.openxmlformats.org/officeDocument/2006/relationships/slideLayout" Target="../slideLayouts/slideLayout11.xml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12.xml" /><Relationship Id="rId1" Type="http://schemas.openxmlformats.org/officeDocument/2006/relationships/slideLayout" Target="../slideLayouts/slideLayout10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3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4.xml" /><Relationship Id="rId4" Type="http://schemas.openxmlformats.org/officeDocument/2006/relationships/image" Target="../media/image4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5.xml" /><Relationship Id="rId4" Type="http://schemas.openxmlformats.org/officeDocument/2006/relationships/image" Target="../media/image4.png" 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 /><Relationship Id="rId3" Type="http://schemas.openxmlformats.org/officeDocument/2006/relationships/image" Target="../media/image7.png" /><Relationship Id="rId7" Type="http://schemas.openxmlformats.org/officeDocument/2006/relationships/image" Target="../media/image4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6.xml" /><Relationship Id="rId6" Type="http://schemas.openxmlformats.org/officeDocument/2006/relationships/image" Target="../media/image10.png" /><Relationship Id="rId5" Type="http://schemas.openxmlformats.org/officeDocument/2006/relationships/image" Target="../media/image9.png" /><Relationship Id="rId4" Type="http://schemas.openxmlformats.org/officeDocument/2006/relationships/image" Target="../media/image8.png" 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 /><Relationship Id="rId3" Type="http://schemas.openxmlformats.org/officeDocument/2006/relationships/image" Target="../media/image12.png" /><Relationship Id="rId7" Type="http://schemas.openxmlformats.org/officeDocument/2006/relationships/image" Target="../media/image4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5.png" /><Relationship Id="rId5" Type="http://schemas.openxmlformats.org/officeDocument/2006/relationships/image" Target="../media/image14.png" /><Relationship Id="rId4" Type="http://schemas.openxmlformats.org/officeDocument/2006/relationships/image" Target="../media/image13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8.xml" /><Relationship Id="rId4" Type="http://schemas.openxmlformats.org/officeDocument/2006/relationships/image" Target="../media/image16.png" 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 /><Relationship Id="rId3" Type="http://schemas.openxmlformats.org/officeDocument/2006/relationships/image" Target="../media/image4.png" /><Relationship Id="rId7" Type="http://schemas.openxmlformats.org/officeDocument/2006/relationships/diagramColors" Target="../diagrams/colors1.xml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9.xml" /><Relationship Id="rId6" Type="http://schemas.openxmlformats.org/officeDocument/2006/relationships/diagramQuickStyle" Target="../diagrams/quickStyle1.xml" /><Relationship Id="rId5" Type="http://schemas.openxmlformats.org/officeDocument/2006/relationships/diagramLayout" Target="../diagrams/layout1.xml" /><Relationship Id="rId4" Type="http://schemas.openxmlformats.org/officeDocument/2006/relationships/diagramData" Target="../diagrams/data1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/>
          <p:nvPr/>
        </p:nvSpPr>
        <p:spPr>
          <a:xfrm>
            <a:off x="1628254" y="3163167"/>
            <a:ext cx="13213080" cy="2331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6000" dirty="0">
                <a:solidFill>
                  <a:srgbClr val="00002E"/>
                </a:solidFill>
                <a:latin typeface="Sitka Heading" pitchFamily="2" charset="0"/>
                <a:ea typeface="Nunito"/>
                <a:cs typeface="Nunito"/>
                <a:sym typeface="Nunito"/>
              </a:rPr>
              <a:t>Building a Review Analyzer with NLP</a:t>
            </a:r>
            <a:endParaRPr sz="6000" b="0" i="0" u="none" strike="noStrike" cap="none" dirty="0">
              <a:latin typeface="Sitka Heading" pitchFamily="2" charset="0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10003757" y="5558458"/>
            <a:ext cx="7468500" cy="29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T. Pranitha(217Z1A05H4)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buClr>
                <a:srgbClr val="00002E"/>
              </a:buClr>
              <a:buSzPts val="185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 Sai Sridhar Naidu(217Z1A05G6)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buClr>
                <a:srgbClr val="00002E"/>
              </a:buClr>
              <a:buSzPts val="1850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T. Madhava Swamy(217Z1A05H6)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endParaRPr sz="2000" dirty="0"/>
          </a:p>
        </p:txBody>
      </p:sp>
      <p:sp>
        <p:nvSpPr>
          <p:cNvPr id="63" name="Google Shape;63;p14"/>
          <p:cNvSpPr/>
          <p:nvPr/>
        </p:nvSpPr>
        <p:spPr>
          <a:xfrm>
            <a:off x="11929300" y="759795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Google Shape;279;p13">
            <a:extLst>
              <a:ext uri="{FF2B5EF4-FFF2-40B4-BE49-F238E27FC236}">
                <a16:creationId xmlns:a16="http://schemas.microsoft.com/office/drawing/2014/main" id="{2EDDA80C-5A8B-D405-0F45-9C18C1D883A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630" y="388620"/>
            <a:ext cx="13864589" cy="149733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E76EF6-4DA2-2133-2837-21032EE918A5}"/>
              </a:ext>
            </a:extLst>
          </p:cNvPr>
          <p:cNvSpPr txBox="1"/>
          <p:nvPr/>
        </p:nvSpPr>
        <p:spPr>
          <a:xfrm>
            <a:off x="1628254" y="5899087"/>
            <a:ext cx="7353758" cy="770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 Name: 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G. Sravan Kumar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F5F3AD-A620-8AA6-FE37-9C6B30D61479}"/>
              </a:ext>
            </a:extLst>
          </p:cNvPr>
          <p:cNvSpPr txBox="1"/>
          <p:nvPr/>
        </p:nvSpPr>
        <p:spPr>
          <a:xfrm>
            <a:off x="1266939" y="738132"/>
            <a:ext cx="58279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Nunito" pitchFamily="2" charset="0"/>
                <a:cs typeface="Times New Roman" panose="02020603050405020304" pitchFamily="18" charset="0"/>
              </a:rPr>
              <a:t>CLASS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B89068-C08B-26FE-036A-6558FC693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CAC3C4-C7C0-1202-9A9C-A07CA083D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785" y="1928465"/>
            <a:ext cx="9519138" cy="54219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20CAFF9-5254-63A7-FCD5-3B536A3CA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0327" y="7485682"/>
            <a:ext cx="5860073" cy="74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42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4DAC2A-7AD1-AD66-AF1A-51FFBEDA84D8}"/>
              </a:ext>
            </a:extLst>
          </p:cNvPr>
          <p:cNvSpPr txBox="1"/>
          <p:nvPr/>
        </p:nvSpPr>
        <p:spPr>
          <a:xfrm>
            <a:off x="638978" y="818614"/>
            <a:ext cx="55029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Nunito" pitchFamily="2" charset="0"/>
              </a:rPr>
              <a:t>USECASE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60DEF1-7169-98C6-3927-CB59E50E9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0670" y="5267128"/>
            <a:ext cx="2116052" cy="29624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FBD3E7-5D33-6994-D68E-13E7AC2A9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  <p:pic>
        <p:nvPicPr>
          <p:cNvPr id="6" name="Google Shape;210;p24">
            <a:extLst>
              <a:ext uri="{FF2B5EF4-FFF2-40B4-BE49-F238E27FC236}">
                <a16:creationId xmlns:a16="http://schemas.microsoft.com/office/drawing/2014/main" id="{88998D51-0B36-14AA-6AAE-5792964F64E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0440" y="1847847"/>
            <a:ext cx="7534665" cy="57296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6111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8311DA-AD63-854B-8BF2-FCAC6CFCD22D}"/>
              </a:ext>
            </a:extLst>
          </p:cNvPr>
          <p:cNvSpPr txBox="1"/>
          <p:nvPr/>
        </p:nvSpPr>
        <p:spPr>
          <a:xfrm>
            <a:off x="991517" y="544319"/>
            <a:ext cx="63236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Nunito" pitchFamily="2" charset="0"/>
              </a:rPr>
              <a:t>SEQUENCE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B35B39-E404-68AA-7113-B8E7B1332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4752" y="4973693"/>
            <a:ext cx="2325648" cy="32559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2CEB5E-23B6-AD67-4667-2323AB9A0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8C8726-0506-52A5-36F0-BB6C69CE47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0861" y="1971376"/>
            <a:ext cx="9706707" cy="539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2622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46433C-9E67-5E35-BF72-E89B0DFDD352}"/>
              </a:ext>
            </a:extLst>
          </p:cNvPr>
          <p:cNvSpPr txBox="1"/>
          <p:nvPr/>
        </p:nvSpPr>
        <p:spPr>
          <a:xfrm>
            <a:off x="330506" y="544319"/>
            <a:ext cx="77779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Nunito" pitchFamily="2" charset="0"/>
              </a:rPr>
              <a:t>STATECHART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8B1494-6646-2919-3AD5-4E835C6E5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22006" y="4580543"/>
            <a:ext cx="2608394" cy="36517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E0ED4-91C3-31D4-CEC1-7B8D5309A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472" y="1464944"/>
            <a:ext cx="2962723" cy="63142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F24BD7-642E-7E2C-6BA0-21A54FB3E3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577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A1D89C-23C5-A0E7-58BF-ED30242970F2}"/>
              </a:ext>
            </a:extLst>
          </p:cNvPr>
          <p:cNvSpPr txBox="1"/>
          <p:nvPr/>
        </p:nvSpPr>
        <p:spPr>
          <a:xfrm>
            <a:off x="930925" y="636652"/>
            <a:ext cx="56130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Nunito" pitchFamily="2" charset="0"/>
              </a:rPr>
              <a:t>ACTIVITY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CACE58-849D-99BA-0F44-89AA3729B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6CEAFE-3377-8E68-4F8B-4F872267D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3872" y="1628734"/>
            <a:ext cx="7192379" cy="58396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AEC59C-229D-B82F-59E2-846292534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0471" y="7691015"/>
            <a:ext cx="6459929" cy="52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750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/>
          <p:nvPr/>
        </p:nvSpPr>
        <p:spPr>
          <a:xfrm>
            <a:off x="476774" y="487013"/>
            <a:ext cx="56325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4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RESULTS</a:t>
            </a:r>
            <a:endParaRPr sz="4400" b="0" i="0" u="none" strike="noStrike" cap="none" dirty="0"/>
          </a:p>
        </p:txBody>
      </p:sp>
      <p:sp>
        <p:nvSpPr>
          <p:cNvPr id="208" name="Google Shape;208;p23"/>
          <p:cNvSpPr/>
          <p:nvPr/>
        </p:nvSpPr>
        <p:spPr>
          <a:xfrm>
            <a:off x="11929300" y="759795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41C0AA-64A4-A698-77F1-7267BD56A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8E176B-5425-3857-1BCC-C735D63976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5561" y="839063"/>
            <a:ext cx="7266392" cy="717198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"/>
          <p:cNvSpPr/>
          <p:nvPr/>
        </p:nvSpPr>
        <p:spPr>
          <a:xfrm>
            <a:off x="969926" y="1406916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4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CONCLUSIONS</a:t>
            </a:r>
            <a:endParaRPr sz="4400" b="0" i="0" u="none" strike="noStrike" cap="none" dirty="0"/>
          </a:p>
        </p:txBody>
      </p:sp>
      <p:sp>
        <p:nvSpPr>
          <p:cNvPr id="217" name="Google Shape;217;p24"/>
          <p:cNvSpPr/>
          <p:nvPr/>
        </p:nvSpPr>
        <p:spPr>
          <a:xfrm>
            <a:off x="716538" y="3166027"/>
            <a:ext cx="4158734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50" cap="flat" cmpd="sng">
            <a:solidFill>
              <a:srgbClr val="2D4D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4"/>
          <p:cNvSpPr/>
          <p:nvPr/>
        </p:nvSpPr>
        <p:spPr>
          <a:xfrm>
            <a:off x="1099899" y="3328190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lang="en-US" sz="220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Improved Accuracy</a:t>
            </a:r>
            <a:endParaRPr sz="2200" b="0" i="0" u="none" strike="noStrike" cap="none"/>
          </a:p>
        </p:txBody>
      </p:sp>
      <p:sp>
        <p:nvSpPr>
          <p:cNvPr id="219" name="Google Shape;219;p24"/>
          <p:cNvSpPr/>
          <p:nvPr/>
        </p:nvSpPr>
        <p:spPr>
          <a:xfrm>
            <a:off x="1099899" y="3924877"/>
            <a:ext cx="363438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Machine</a:t>
            </a:r>
            <a:r>
              <a:rPr lang="en-US" sz="1850" b="0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 learning enhances sentiment analysis accuracy.</a:t>
            </a:r>
            <a:endParaRPr sz="1850" b="0" i="0" u="none" strike="noStrike" cap="none" dirty="0"/>
          </a:p>
        </p:txBody>
      </p:sp>
      <p:sp>
        <p:nvSpPr>
          <p:cNvPr id="220" name="Google Shape;220;p24"/>
          <p:cNvSpPr/>
          <p:nvPr/>
        </p:nvSpPr>
        <p:spPr>
          <a:xfrm>
            <a:off x="5117643" y="3166027"/>
            <a:ext cx="4158734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50" cap="flat" cmpd="sng">
            <a:solidFill>
              <a:srgbClr val="018CE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4"/>
          <p:cNvSpPr/>
          <p:nvPr/>
        </p:nvSpPr>
        <p:spPr>
          <a:xfrm>
            <a:off x="5354730" y="3331278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lang="en-US" sz="220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Real-Time Benefits</a:t>
            </a:r>
            <a:endParaRPr sz="2200" b="0" i="0" u="none" strike="noStrike" cap="none"/>
          </a:p>
        </p:txBody>
      </p:sp>
      <p:sp>
        <p:nvSpPr>
          <p:cNvPr id="222" name="Google Shape;222;p24"/>
          <p:cNvSpPr/>
          <p:nvPr/>
        </p:nvSpPr>
        <p:spPr>
          <a:xfrm>
            <a:off x="5379818" y="3934572"/>
            <a:ext cx="3634383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Supports better decision-making.</a:t>
            </a:r>
            <a:endParaRPr sz="1850" b="0" i="0" u="none" strike="noStrike" cap="none" dirty="0"/>
          </a:p>
        </p:txBody>
      </p:sp>
      <p:sp>
        <p:nvSpPr>
          <p:cNvPr id="223" name="Google Shape;223;p24"/>
          <p:cNvSpPr/>
          <p:nvPr/>
        </p:nvSpPr>
        <p:spPr>
          <a:xfrm>
            <a:off x="9470182" y="3166027"/>
            <a:ext cx="4158734" cy="1785938"/>
          </a:xfrm>
          <a:prstGeom prst="roundRect">
            <a:avLst>
              <a:gd name="adj" fmla="val 20105"/>
            </a:avLst>
          </a:prstGeom>
          <a:solidFill>
            <a:srgbClr val="F3F3FF"/>
          </a:solidFill>
          <a:ln w="22850" cap="flat" cmpd="sng">
            <a:solidFill>
              <a:srgbClr val="DA33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4"/>
          <p:cNvSpPr/>
          <p:nvPr/>
        </p:nvSpPr>
        <p:spPr>
          <a:xfrm>
            <a:off x="9818881" y="3328190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lang="en-US" sz="22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Future Scope</a:t>
            </a:r>
            <a:endParaRPr sz="2200" b="0" i="0" u="none" strike="noStrike" cap="none" dirty="0"/>
          </a:p>
        </p:txBody>
      </p:sp>
      <p:sp>
        <p:nvSpPr>
          <p:cNvPr id="225" name="Google Shape;225;p24"/>
          <p:cNvSpPr/>
          <p:nvPr/>
        </p:nvSpPr>
        <p:spPr>
          <a:xfrm>
            <a:off x="9645517" y="3854059"/>
            <a:ext cx="363438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Expand to multilingual &amp; real-time monitoring.</a:t>
            </a:r>
            <a:endParaRPr sz="1850" b="0" i="0" u="none" strike="noStrike" cap="none" dirty="0"/>
          </a:p>
        </p:txBody>
      </p:sp>
      <p:sp>
        <p:nvSpPr>
          <p:cNvPr id="226" name="Google Shape;226;p24"/>
          <p:cNvSpPr/>
          <p:nvPr/>
        </p:nvSpPr>
        <p:spPr>
          <a:xfrm>
            <a:off x="11929300" y="759795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DD1CE5-5439-2B28-952A-C679ED299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/>
          <p:nvPr/>
        </p:nvSpPr>
        <p:spPr>
          <a:xfrm>
            <a:off x="4498950" y="3171745"/>
            <a:ext cx="5632500" cy="18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820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Thank You</a:t>
            </a:r>
            <a:endParaRPr sz="8600" b="0" i="0" u="none" strike="noStrike" cap="none"/>
          </a:p>
        </p:txBody>
      </p:sp>
      <p:sp>
        <p:nvSpPr>
          <p:cNvPr id="233" name="Google Shape;233;p25"/>
          <p:cNvSpPr/>
          <p:nvPr/>
        </p:nvSpPr>
        <p:spPr>
          <a:xfrm>
            <a:off x="11929300" y="759795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A91744-6DAA-7E72-12C5-DA1EF25EA0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837724" y="1464945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80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List of Contents</a:t>
            </a:r>
            <a:endParaRPr sz="4800" b="0" i="0" u="none" strike="noStrike" cap="none"/>
          </a:p>
        </p:txBody>
      </p:sp>
      <p:sp>
        <p:nvSpPr>
          <p:cNvPr id="70" name="Google Shape;70;p15"/>
          <p:cNvSpPr/>
          <p:nvPr/>
        </p:nvSpPr>
        <p:spPr>
          <a:xfrm>
            <a:off x="837724" y="2647712"/>
            <a:ext cx="12954952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6830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50"/>
              <a:buFont typeface="PT Sans"/>
              <a:buChar char="•"/>
            </a:pPr>
            <a:r>
              <a:rPr lang="en-US" sz="22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Abstract </a:t>
            </a:r>
            <a:endParaRPr sz="2250" b="0" i="0" u="none" strike="noStrike" cap="none"/>
          </a:p>
        </p:txBody>
      </p:sp>
      <p:sp>
        <p:nvSpPr>
          <p:cNvPr id="71" name="Google Shape;71;p15"/>
          <p:cNvSpPr/>
          <p:nvPr/>
        </p:nvSpPr>
        <p:spPr>
          <a:xfrm>
            <a:off x="837724" y="3114437"/>
            <a:ext cx="12954952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6830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50"/>
              <a:buFont typeface="PT Sans"/>
              <a:buChar char="•"/>
            </a:pPr>
            <a:r>
              <a:rPr lang="en-US" sz="22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Introduction </a:t>
            </a:r>
            <a:endParaRPr sz="2250" b="0" i="0" u="none" strike="noStrike" cap="none"/>
          </a:p>
        </p:txBody>
      </p:sp>
      <p:sp>
        <p:nvSpPr>
          <p:cNvPr id="72" name="Google Shape;72;p15"/>
          <p:cNvSpPr/>
          <p:nvPr/>
        </p:nvSpPr>
        <p:spPr>
          <a:xfrm>
            <a:off x="837724" y="3581161"/>
            <a:ext cx="12954952" cy="3550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6830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50"/>
              <a:buFont typeface="PT Sans"/>
              <a:buChar char="•"/>
            </a:pPr>
            <a:r>
              <a:rPr lang="en-US" sz="22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Existing system </a:t>
            </a:r>
            <a:endParaRPr sz="2250" b="0" i="0" u="none" strike="noStrike" cap="none"/>
          </a:p>
        </p:txBody>
      </p:sp>
      <p:sp>
        <p:nvSpPr>
          <p:cNvPr id="73" name="Google Shape;73;p15"/>
          <p:cNvSpPr/>
          <p:nvPr/>
        </p:nvSpPr>
        <p:spPr>
          <a:xfrm>
            <a:off x="837724" y="4047887"/>
            <a:ext cx="12954952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6830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50"/>
              <a:buFont typeface="PT Sans"/>
              <a:buChar char="•"/>
            </a:pPr>
            <a:r>
              <a:rPr lang="en-US" sz="22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Proposed system </a:t>
            </a:r>
            <a:endParaRPr sz="2250" b="0" i="0" u="none" strike="noStrike" cap="none"/>
          </a:p>
        </p:txBody>
      </p:sp>
      <p:sp>
        <p:nvSpPr>
          <p:cNvPr id="74" name="Google Shape;74;p15"/>
          <p:cNvSpPr/>
          <p:nvPr/>
        </p:nvSpPr>
        <p:spPr>
          <a:xfrm>
            <a:off x="837724" y="4514612"/>
            <a:ext cx="12954952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6830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50"/>
              <a:buFont typeface="PT Sans"/>
              <a:buChar char="•"/>
            </a:pPr>
            <a:r>
              <a:rPr lang="en-US" sz="22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Requirements specification </a:t>
            </a:r>
            <a:endParaRPr sz="2250" b="0" i="0" u="none" strike="noStrike" cap="none"/>
          </a:p>
        </p:txBody>
      </p:sp>
      <p:sp>
        <p:nvSpPr>
          <p:cNvPr id="75" name="Google Shape;75;p15"/>
          <p:cNvSpPr/>
          <p:nvPr/>
        </p:nvSpPr>
        <p:spPr>
          <a:xfrm>
            <a:off x="837724" y="4981337"/>
            <a:ext cx="12954952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6830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50"/>
              <a:buFont typeface="PT Sans"/>
              <a:buChar char="•"/>
            </a:pPr>
            <a:r>
              <a:rPr lang="en-US" sz="22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Design architecture </a:t>
            </a:r>
            <a:endParaRPr sz="2250" b="0" i="0" u="none" strike="noStrike" cap="none"/>
          </a:p>
        </p:txBody>
      </p:sp>
      <p:sp>
        <p:nvSpPr>
          <p:cNvPr id="76" name="Google Shape;76;p15"/>
          <p:cNvSpPr/>
          <p:nvPr/>
        </p:nvSpPr>
        <p:spPr>
          <a:xfrm>
            <a:off x="837724" y="5448062"/>
            <a:ext cx="12954952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6830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50"/>
              <a:buFont typeface="PT Sans"/>
              <a:buChar char="•"/>
            </a:pPr>
            <a:r>
              <a:rPr lang="en-US" sz="2250" b="0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Modules </a:t>
            </a:r>
            <a:endParaRPr sz="2250" b="0" i="0" u="none" strike="noStrike" cap="none" dirty="0"/>
          </a:p>
        </p:txBody>
      </p:sp>
      <p:sp>
        <p:nvSpPr>
          <p:cNvPr id="77" name="Google Shape;77;p15"/>
          <p:cNvSpPr/>
          <p:nvPr/>
        </p:nvSpPr>
        <p:spPr>
          <a:xfrm>
            <a:off x="837724" y="5914787"/>
            <a:ext cx="12954952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6830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50"/>
              <a:buFont typeface="PT Sans"/>
              <a:buChar char="•"/>
            </a:pPr>
            <a:r>
              <a:rPr lang="en-US" sz="22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Result </a:t>
            </a:r>
            <a:endParaRPr sz="2250" b="0" i="0" u="none" strike="noStrike" cap="none"/>
          </a:p>
        </p:txBody>
      </p:sp>
      <p:sp>
        <p:nvSpPr>
          <p:cNvPr id="78" name="Google Shape;78;p15"/>
          <p:cNvSpPr/>
          <p:nvPr/>
        </p:nvSpPr>
        <p:spPr>
          <a:xfrm>
            <a:off x="837724" y="6381512"/>
            <a:ext cx="12954952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6830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50"/>
              <a:buFont typeface="PT Sans"/>
              <a:buChar char="•"/>
            </a:pPr>
            <a:r>
              <a:rPr lang="en-US" sz="22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Conclusion</a:t>
            </a:r>
            <a:endParaRPr sz="2250" b="0" i="0" u="none" strike="noStrike" cap="none"/>
          </a:p>
        </p:txBody>
      </p:sp>
      <p:sp>
        <p:nvSpPr>
          <p:cNvPr id="79" name="Google Shape;79;p15"/>
          <p:cNvSpPr/>
          <p:nvPr/>
        </p:nvSpPr>
        <p:spPr>
          <a:xfrm>
            <a:off x="11929300" y="759795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6964ED4-FBA2-DBE2-E16E-DDC6BBBA6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/>
          <p:nvPr/>
        </p:nvSpPr>
        <p:spPr>
          <a:xfrm>
            <a:off x="837724" y="988338"/>
            <a:ext cx="5574093" cy="1068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4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ABSTRACT</a:t>
            </a:r>
            <a:endParaRPr sz="4400" b="0" i="0" u="none" strike="noStrike" cap="none" dirty="0"/>
          </a:p>
        </p:txBody>
      </p:sp>
      <p:sp>
        <p:nvSpPr>
          <p:cNvPr id="92" name="Google Shape;92;p16"/>
          <p:cNvSpPr/>
          <p:nvPr/>
        </p:nvSpPr>
        <p:spPr>
          <a:xfrm>
            <a:off x="11929300" y="759795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D544FF-7A06-45AF-04EA-36C41715A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B21076-D35A-2F43-4F4E-9BB46A91F38E}"/>
              </a:ext>
            </a:extLst>
          </p:cNvPr>
          <p:cNvSpPr txBox="1"/>
          <p:nvPr/>
        </p:nvSpPr>
        <p:spPr>
          <a:xfrm>
            <a:off x="837722" y="2385966"/>
            <a:ext cx="12186615" cy="1881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This project focuses on creating a system for analyzing customer reviews through sentiment analysis, opinion mining, and aspect-based classification. It will categorize reviews as positive, negative, or neutral, helping businesses understand overall customer feelings.</a:t>
            </a:r>
          </a:p>
          <a:p>
            <a:pPr marL="342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D7A5A7-B12D-6A7A-E2F1-53E9D3925418}"/>
              </a:ext>
            </a:extLst>
          </p:cNvPr>
          <p:cNvSpPr txBox="1"/>
          <p:nvPr/>
        </p:nvSpPr>
        <p:spPr>
          <a:xfrm>
            <a:off x="837723" y="4285924"/>
            <a:ext cx="12186615" cy="4651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  <a:ea typeface="Times New Roman"/>
                <a:cs typeface="Times New Roman"/>
                <a:sym typeface="Times New Roman"/>
              </a:rPr>
              <a:t>By converting raw text into structured insights, the analyzer helps restaurant businesses and consumers understand review trends more effectively. Additionally, the application generates a real-time sentiment distribution graph for visual analysis. </a:t>
            </a:r>
          </a:p>
          <a:p>
            <a:pPr algn="just">
              <a:lnSpc>
                <a:spcPct val="150000"/>
              </a:lnSpc>
            </a:pPr>
            <a:endParaRPr lang="en-US" sz="20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+mn-lt"/>
              <a:ea typeface="Times New Roman"/>
              <a:cs typeface="Times New Roman"/>
              <a:sym typeface="Times New Roman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Supports real-time feedback monitoring across various industries like e-commerce and hospitality.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+mn-lt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0264" y="517793"/>
            <a:ext cx="5246136" cy="708015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/>
          <p:nvPr/>
        </p:nvSpPr>
        <p:spPr>
          <a:xfrm>
            <a:off x="6324124" y="1464945"/>
            <a:ext cx="5915616" cy="9943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4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INTRODUCTION</a:t>
            </a:r>
            <a:endParaRPr sz="4400" b="0" i="0" u="none" strike="noStrike" cap="none" dirty="0"/>
          </a:p>
        </p:txBody>
      </p:sp>
      <p:sp>
        <p:nvSpPr>
          <p:cNvPr id="100" name="Google Shape;100;p17"/>
          <p:cNvSpPr/>
          <p:nvPr/>
        </p:nvSpPr>
        <p:spPr>
          <a:xfrm>
            <a:off x="6324124" y="345650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50" cap="flat" cmpd="sng">
            <a:solidFill>
              <a:srgbClr val="2D4D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6424374" y="3514487"/>
            <a:ext cx="337899" cy="42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"/>
              <a:buNone/>
            </a:pPr>
            <a:r>
              <a:rPr lang="en-US" sz="265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1</a:t>
            </a:r>
            <a:endParaRPr sz="2650" b="0" i="0" u="none" strike="noStrike" cap="none"/>
          </a:p>
        </p:txBody>
      </p:sp>
      <p:sp>
        <p:nvSpPr>
          <p:cNvPr id="102" name="Google Shape;102;p17"/>
          <p:cNvSpPr/>
          <p:nvPr/>
        </p:nvSpPr>
        <p:spPr>
          <a:xfrm>
            <a:off x="7101959" y="345650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lang="en-US" sz="220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Business Impact</a:t>
            </a:r>
            <a:endParaRPr sz="2200" b="0" i="0" u="none" strike="noStrike" cap="none"/>
          </a:p>
        </p:txBody>
      </p:sp>
      <p:sp>
        <p:nvSpPr>
          <p:cNvPr id="103" name="Google Shape;103;p17"/>
          <p:cNvSpPr/>
          <p:nvPr/>
        </p:nvSpPr>
        <p:spPr>
          <a:xfrm>
            <a:off x="7101959" y="3952042"/>
            <a:ext cx="283678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Review</a:t>
            </a: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 analysis importance for businesses.</a:t>
            </a:r>
            <a:endParaRPr sz="1850" b="0" i="0" u="none" strike="noStrike" cap="none"/>
          </a:p>
        </p:txBody>
      </p:sp>
      <p:sp>
        <p:nvSpPr>
          <p:cNvPr id="104" name="Google Shape;104;p17"/>
          <p:cNvSpPr/>
          <p:nvPr/>
        </p:nvSpPr>
        <p:spPr>
          <a:xfrm>
            <a:off x="10178058" y="345650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50" cap="flat" cmpd="sng">
            <a:solidFill>
              <a:srgbClr val="018CE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10278308" y="3514487"/>
            <a:ext cx="337899" cy="42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"/>
              <a:buNone/>
            </a:pPr>
            <a:r>
              <a:rPr lang="en-US" sz="265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2</a:t>
            </a:r>
            <a:endParaRPr sz="2650" b="0" i="0" u="none" strike="noStrike" cap="none"/>
          </a:p>
        </p:txBody>
      </p:sp>
      <p:sp>
        <p:nvSpPr>
          <p:cNvPr id="106" name="Google Shape;106;p17"/>
          <p:cNvSpPr/>
          <p:nvPr/>
        </p:nvSpPr>
        <p:spPr>
          <a:xfrm>
            <a:off x="10955893" y="345650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lang="en-US" sz="220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Evolving needs</a:t>
            </a:r>
            <a:endParaRPr sz="2200" b="0" i="0" u="none" strike="noStrike" cap="none"/>
          </a:p>
        </p:txBody>
      </p:sp>
      <p:sp>
        <p:nvSpPr>
          <p:cNvPr id="107" name="Google Shape;107;p17"/>
          <p:cNvSpPr/>
          <p:nvPr/>
        </p:nvSpPr>
        <p:spPr>
          <a:xfrm>
            <a:off x="10955893" y="3952042"/>
            <a:ext cx="283678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Challenges in traditional </a:t>
            </a:r>
            <a:r>
              <a:rPr lang="en-US" sz="185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review </a:t>
            </a: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classification.</a:t>
            </a:r>
            <a:endParaRPr sz="1850" b="0" i="0" u="none" strike="noStrike" cap="none"/>
          </a:p>
        </p:txBody>
      </p:sp>
      <p:sp>
        <p:nvSpPr>
          <p:cNvPr id="108" name="Google Shape;108;p17"/>
          <p:cNvSpPr/>
          <p:nvPr/>
        </p:nvSpPr>
        <p:spPr>
          <a:xfrm>
            <a:off x="6324124" y="522660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50" cap="flat" cmpd="sng">
            <a:solidFill>
              <a:srgbClr val="DA33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6424374" y="5284589"/>
            <a:ext cx="337899" cy="422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"/>
              <a:buNone/>
            </a:pPr>
            <a:r>
              <a:rPr lang="en-US" sz="265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  <a:endParaRPr sz="2650" b="0" i="0" u="none" strike="noStrike" cap="none"/>
          </a:p>
        </p:txBody>
      </p:sp>
      <p:sp>
        <p:nvSpPr>
          <p:cNvPr id="110" name="Google Shape;110;p17"/>
          <p:cNvSpPr/>
          <p:nvPr/>
        </p:nvSpPr>
        <p:spPr>
          <a:xfrm>
            <a:off x="7101959" y="5226606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lang="en-US" sz="2200" dirty="0">
                <a:solidFill>
                  <a:srgbClr val="00002E"/>
                </a:solidFill>
                <a:latin typeface="Nunito"/>
                <a:sym typeface="Nunito"/>
              </a:rPr>
              <a:t>Machine Learning</a:t>
            </a:r>
            <a:endParaRPr sz="2200" b="0" i="0" u="none" strike="noStrike" cap="none" dirty="0"/>
          </a:p>
        </p:txBody>
      </p:sp>
      <p:sp>
        <p:nvSpPr>
          <p:cNvPr id="111" name="Google Shape;111;p17"/>
          <p:cNvSpPr/>
          <p:nvPr/>
        </p:nvSpPr>
        <p:spPr>
          <a:xfrm>
            <a:off x="7101959" y="5722144"/>
            <a:ext cx="6690717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Role of ML models in </a:t>
            </a:r>
            <a:r>
              <a:rPr lang="en-US" sz="1850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review</a:t>
            </a:r>
            <a:r>
              <a:rPr lang="en-US" sz="1850" b="0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 analysis.</a:t>
            </a:r>
            <a:endParaRPr sz="1850" b="0" i="0" u="none" strike="noStrike" cap="none" dirty="0"/>
          </a:p>
        </p:txBody>
      </p:sp>
      <p:sp>
        <p:nvSpPr>
          <p:cNvPr id="112" name="Google Shape;112;p17"/>
          <p:cNvSpPr/>
          <p:nvPr/>
        </p:nvSpPr>
        <p:spPr>
          <a:xfrm>
            <a:off x="11929300" y="759795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A906A2-0FA2-7C7A-48FE-07CAE9E1D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0264" y="881348"/>
            <a:ext cx="5632490" cy="645588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6324124" y="1464946"/>
            <a:ext cx="5632490" cy="1322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4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EXISTING SYSTEM</a:t>
            </a:r>
            <a:endParaRPr sz="4400" b="0" i="0" u="none" strike="noStrike" cap="none" dirty="0"/>
          </a:p>
        </p:txBody>
      </p:sp>
      <p:sp>
        <p:nvSpPr>
          <p:cNvPr id="120" name="Google Shape;120;p18"/>
          <p:cNvSpPr/>
          <p:nvPr/>
        </p:nvSpPr>
        <p:spPr>
          <a:xfrm>
            <a:off x="6324124" y="3570208"/>
            <a:ext cx="7468553" cy="2152174"/>
          </a:xfrm>
          <a:prstGeom prst="roundRect">
            <a:avLst>
              <a:gd name="adj" fmla="val 16684"/>
            </a:avLst>
          </a:prstGeom>
          <a:noFill/>
          <a:ln w="9525" cap="flat" cmpd="sng">
            <a:solidFill>
              <a:srgbClr val="000000">
                <a:alpha val="7843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6331744" y="3577828"/>
            <a:ext cx="7453312" cy="1068467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6571059" y="3729038"/>
            <a:ext cx="3244215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Manual review analysis</a:t>
            </a:r>
            <a:endParaRPr sz="1850" b="0" i="0" u="none" strike="noStrike" cap="none"/>
          </a:p>
        </p:txBody>
      </p:sp>
      <p:sp>
        <p:nvSpPr>
          <p:cNvPr id="123" name="Google Shape;123;p18"/>
          <p:cNvSpPr/>
          <p:nvPr/>
        </p:nvSpPr>
        <p:spPr>
          <a:xfrm>
            <a:off x="10301526" y="3729038"/>
            <a:ext cx="3244215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Time-consuming, inconsistent results</a:t>
            </a:r>
            <a:endParaRPr sz="1850" b="0" i="0" u="none" strike="noStrike" cap="none"/>
          </a:p>
        </p:txBody>
      </p:sp>
      <p:sp>
        <p:nvSpPr>
          <p:cNvPr id="124" name="Google Shape;124;p18"/>
          <p:cNvSpPr/>
          <p:nvPr/>
        </p:nvSpPr>
        <p:spPr>
          <a:xfrm>
            <a:off x="6331744" y="4646295"/>
            <a:ext cx="7453312" cy="1068467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6571059" y="4797504"/>
            <a:ext cx="3244215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Rule-based sentiment analysis</a:t>
            </a:r>
            <a:endParaRPr sz="1850" b="0" i="0" u="none" strike="noStrike" cap="none"/>
          </a:p>
        </p:txBody>
      </p:sp>
      <p:sp>
        <p:nvSpPr>
          <p:cNvPr id="126" name="Google Shape;126;p18"/>
          <p:cNvSpPr/>
          <p:nvPr/>
        </p:nvSpPr>
        <p:spPr>
          <a:xfrm>
            <a:off x="10301526" y="4797504"/>
            <a:ext cx="3244215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Limited accuracy and adaptability</a:t>
            </a:r>
            <a:endParaRPr sz="1850" b="0" i="0" u="none" strike="noStrike" cap="none"/>
          </a:p>
        </p:txBody>
      </p:sp>
      <p:sp>
        <p:nvSpPr>
          <p:cNvPr id="127" name="Google Shape;127;p18"/>
          <p:cNvSpPr/>
          <p:nvPr/>
        </p:nvSpPr>
        <p:spPr>
          <a:xfrm>
            <a:off x="11929300" y="759795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9054ED-1F8A-52AB-D4A7-257C0E70F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49080" y="1428869"/>
            <a:ext cx="5486400" cy="575080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/>
          <p:nvPr/>
        </p:nvSpPr>
        <p:spPr>
          <a:xfrm>
            <a:off x="837724" y="937967"/>
            <a:ext cx="5632490" cy="1194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4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PROPOSED SYSTEM</a:t>
            </a:r>
            <a:endParaRPr sz="4400" b="0" i="0" u="none" strike="noStrike" cap="none" dirty="0"/>
          </a:p>
        </p:txBody>
      </p:sp>
      <p:pic>
        <p:nvPicPr>
          <p:cNvPr id="135" name="Google Shape;135;p1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7724" y="2491859"/>
            <a:ext cx="1196816" cy="143625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9"/>
          <p:cNvSpPr/>
          <p:nvPr/>
        </p:nvSpPr>
        <p:spPr>
          <a:xfrm>
            <a:off x="2393513" y="2731175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lang="en-US" sz="2200" dirty="0">
                <a:solidFill>
                  <a:srgbClr val="00002E"/>
                </a:solidFill>
                <a:latin typeface="Nunito"/>
                <a:sym typeface="Nunito"/>
              </a:rPr>
              <a:t>Machine Learning</a:t>
            </a:r>
            <a:endParaRPr sz="2200" b="0" i="0" u="none" strike="noStrike" cap="none" dirty="0"/>
          </a:p>
        </p:txBody>
      </p:sp>
      <p:sp>
        <p:nvSpPr>
          <p:cNvPr id="137" name="Google Shape;137;p19"/>
          <p:cNvSpPr/>
          <p:nvPr/>
        </p:nvSpPr>
        <p:spPr>
          <a:xfrm>
            <a:off x="2393513" y="3226713"/>
            <a:ext cx="5912763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ML for </a:t>
            </a:r>
            <a:r>
              <a:rPr lang="en-US" sz="1850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review</a:t>
            </a:r>
            <a:r>
              <a:rPr lang="en-US" sz="1850" b="0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 classification.</a:t>
            </a:r>
            <a:endParaRPr sz="1850" b="0" i="0" u="none" strike="noStrike" cap="none" dirty="0"/>
          </a:p>
        </p:txBody>
      </p:sp>
      <p:pic>
        <p:nvPicPr>
          <p:cNvPr id="138" name="Google Shape;138;p19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7724" y="3928110"/>
            <a:ext cx="1196816" cy="14362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/>
          <p:nvPr/>
        </p:nvSpPr>
        <p:spPr>
          <a:xfrm>
            <a:off x="2393513" y="4167426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lang="en-US" sz="220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Restaurant Reviews</a:t>
            </a:r>
            <a:endParaRPr sz="2200" b="0" i="0" u="none" strike="noStrike" cap="none"/>
          </a:p>
        </p:txBody>
      </p:sp>
      <p:sp>
        <p:nvSpPr>
          <p:cNvPr id="140" name="Google Shape;140;p19"/>
          <p:cNvSpPr/>
          <p:nvPr/>
        </p:nvSpPr>
        <p:spPr>
          <a:xfrm>
            <a:off x="2393513" y="4662964"/>
            <a:ext cx="5912763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Pre-trained model for higher accuracy.</a:t>
            </a:r>
            <a:endParaRPr sz="1850" b="0" i="0" u="none" strike="noStrike" cap="none"/>
          </a:p>
        </p:txBody>
      </p:sp>
      <p:pic>
        <p:nvPicPr>
          <p:cNvPr id="141" name="Google Shape;141;p19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37724" y="5364361"/>
            <a:ext cx="1196816" cy="143625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9"/>
          <p:cNvSpPr/>
          <p:nvPr/>
        </p:nvSpPr>
        <p:spPr>
          <a:xfrm>
            <a:off x="2393513" y="5603677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r>
              <a:rPr lang="en-US" sz="2200" b="0" i="0" u="none" strike="noStrike" cap="none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Real-time Tracking</a:t>
            </a:r>
            <a:endParaRPr sz="2200" b="0" i="0" u="none" strike="noStrike" cap="none"/>
          </a:p>
        </p:txBody>
      </p:sp>
      <p:sp>
        <p:nvSpPr>
          <p:cNvPr id="143" name="Google Shape;143;p19"/>
          <p:cNvSpPr/>
          <p:nvPr/>
        </p:nvSpPr>
        <p:spPr>
          <a:xfrm>
            <a:off x="2393513" y="6099215"/>
            <a:ext cx="5912763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Automated sentiment monitoring.</a:t>
            </a:r>
            <a:endParaRPr sz="1850" b="0" i="0" u="none" strike="noStrike" cap="non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450533-DA69-9373-87E4-1C17A1AE9C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35480" y="0"/>
            <a:ext cx="1194920" cy="11949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6E59E3-18F2-23A5-3826-681BC255B2F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8921339" y="7383484"/>
            <a:ext cx="5600558" cy="8461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1460" y="1619480"/>
            <a:ext cx="5486401" cy="566266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/>
          <p:nvPr/>
        </p:nvSpPr>
        <p:spPr>
          <a:xfrm>
            <a:off x="683488" y="914400"/>
            <a:ext cx="7622788" cy="1476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4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REQUIRED SPECIFICATIONS</a:t>
            </a:r>
            <a:endParaRPr sz="4400" b="0" i="0" u="none" strike="noStrike" cap="none" dirty="0"/>
          </a:p>
        </p:txBody>
      </p:sp>
      <p:pic>
        <p:nvPicPr>
          <p:cNvPr id="151" name="Google Shape;151;p20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3488" y="2494670"/>
            <a:ext cx="562451" cy="562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/>
          <p:nvPr/>
        </p:nvSpPr>
        <p:spPr>
          <a:xfrm>
            <a:off x="1696427" y="2330419"/>
            <a:ext cx="906272" cy="445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2000" b="1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Python</a:t>
            </a:r>
            <a:endParaRPr sz="2000" b="1" i="0" u="none" strike="noStrike" cap="none" dirty="0"/>
          </a:p>
        </p:txBody>
      </p:sp>
      <p:pic>
        <p:nvPicPr>
          <p:cNvPr id="153" name="Google Shape;153;p20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1513" y="4298697"/>
            <a:ext cx="562451" cy="56245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0"/>
          <p:cNvSpPr/>
          <p:nvPr/>
        </p:nvSpPr>
        <p:spPr>
          <a:xfrm>
            <a:off x="1770871" y="4298439"/>
            <a:ext cx="650017" cy="562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2000" b="1" i="0" u="none" strike="noStrike" cap="none" dirty="0">
                <a:solidFill>
                  <a:srgbClr val="00002E"/>
                </a:solidFill>
                <a:latin typeface="PT Sans"/>
                <a:sym typeface="PT Sans"/>
              </a:rPr>
              <a:t>Spacy</a:t>
            </a:r>
            <a:endParaRPr sz="2000" b="1" i="0" u="none" strike="noStrike" cap="none" dirty="0"/>
          </a:p>
        </p:txBody>
      </p:sp>
      <p:pic>
        <p:nvPicPr>
          <p:cNvPr id="155" name="Google Shape;155;p20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98960" y="6421614"/>
            <a:ext cx="562570" cy="56257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/>
          <p:nvPr/>
        </p:nvSpPr>
        <p:spPr>
          <a:xfrm>
            <a:off x="1766765" y="6468368"/>
            <a:ext cx="765595" cy="51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2000" b="1" i="0" u="none" strike="noStrike" cap="none" dirty="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Flask</a:t>
            </a:r>
            <a:endParaRPr sz="2000" b="1" i="0" u="none" strike="noStrike" cap="non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DC9AEE-FF79-F0A5-A7CC-2A3397B70D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082941" y="314092"/>
            <a:ext cx="1194920" cy="11949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915A12-838D-16F1-08D8-4153625CFA32}"/>
              </a:ext>
            </a:extLst>
          </p:cNvPr>
          <p:cNvSpPr txBox="1"/>
          <p:nvPr/>
        </p:nvSpPr>
        <p:spPr>
          <a:xfrm>
            <a:off x="798960" y="3352800"/>
            <a:ext cx="5660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Python programming language is used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4ADB6F-8409-B47E-0343-C1273B60B6DF}"/>
              </a:ext>
            </a:extLst>
          </p:cNvPr>
          <p:cNvSpPr txBox="1"/>
          <p:nvPr/>
        </p:nvSpPr>
        <p:spPr>
          <a:xfrm>
            <a:off x="837282" y="5205364"/>
            <a:ext cx="7315200" cy="872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/>
              <a:t>It is a NLP library designed for processing and analyzing human language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A9194C-F7E6-9C63-BF6E-F322F7590A90}"/>
              </a:ext>
            </a:extLst>
          </p:cNvPr>
          <p:cNvSpPr txBox="1"/>
          <p:nvPr/>
        </p:nvSpPr>
        <p:spPr>
          <a:xfrm>
            <a:off x="849854" y="7314131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It is a web framework used to build web applications and APIs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6B96FE-5F0D-7FD2-D942-287B44AF92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49678" y="7314130"/>
            <a:ext cx="4885948" cy="91546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/>
          <p:nvPr/>
        </p:nvSpPr>
        <p:spPr>
          <a:xfrm>
            <a:off x="1002778" y="716994"/>
            <a:ext cx="6999085" cy="1097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4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DESIGN ARCHITECTURE</a:t>
            </a:r>
            <a:endParaRPr sz="4400" b="0" i="0" u="none" strike="noStrike" cap="none" dirty="0"/>
          </a:p>
        </p:txBody>
      </p:sp>
      <p:sp>
        <p:nvSpPr>
          <p:cNvPr id="165" name="Google Shape;165;p21"/>
          <p:cNvSpPr/>
          <p:nvPr/>
        </p:nvSpPr>
        <p:spPr>
          <a:xfrm>
            <a:off x="3304677" y="2872111"/>
            <a:ext cx="284700" cy="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800"/>
              <a:buFont typeface="Nunito"/>
              <a:buNone/>
            </a:pPr>
            <a:endParaRPr sz="2800" b="0" i="0" u="none" strike="noStrike" cap="none" dirty="0"/>
          </a:p>
        </p:txBody>
      </p:sp>
      <p:sp>
        <p:nvSpPr>
          <p:cNvPr id="168" name="Google Shape;168;p21"/>
          <p:cNvSpPr/>
          <p:nvPr/>
        </p:nvSpPr>
        <p:spPr>
          <a:xfrm>
            <a:off x="4772287" y="2677079"/>
            <a:ext cx="284700" cy="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800"/>
              <a:buFont typeface="Nunito"/>
              <a:buNone/>
            </a:pPr>
            <a:endParaRPr sz="2800" b="0" i="0" u="none" strike="noStrike" cap="none" dirty="0"/>
          </a:p>
        </p:txBody>
      </p:sp>
      <p:sp>
        <p:nvSpPr>
          <p:cNvPr id="169" name="Google Shape;169;p21"/>
          <p:cNvSpPr/>
          <p:nvPr/>
        </p:nvSpPr>
        <p:spPr>
          <a:xfrm>
            <a:off x="6506511" y="3753024"/>
            <a:ext cx="2237700" cy="2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200"/>
              <a:buFont typeface="Nunito"/>
              <a:buNone/>
            </a:pPr>
            <a:endParaRPr sz="2200" b="0" i="0" u="none" strike="noStrike" cap="none" dirty="0"/>
          </a:p>
        </p:txBody>
      </p:sp>
      <p:sp>
        <p:nvSpPr>
          <p:cNvPr id="171" name="Google Shape;171;p21"/>
          <p:cNvSpPr/>
          <p:nvPr/>
        </p:nvSpPr>
        <p:spPr>
          <a:xfrm>
            <a:off x="5424537" y="3919967"/>
            <a:ext cx="284700" cy="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800"/>
              <a:buFont typeface="Nunito"/>
              <a:buNone/>
            </a:pPr>
            <a:endParaRPr sz="2800" b="0" i="0" u="none" strike="noStrike" cap="none" dirty="0"/>
          </a:p>
        </p:txBody>
      </p:sp>
      <p:sp>
        <p:nvSpPr>
          <p:cNvPr id="174" name="Google Shape;174;p21"/>
          <p:cNvSpPr/>
          <p:nvPr/>
        </p:nvSpPr>
        <p:spPr>
          <a:xfrm>
            <a:off x="4359971" y="4883115"/>
            <a:ext cx="284700" cy="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800"/>
              <a:buFont typeface="Nunito"/>
              <a:buNone/>
            </a:pPr>
            <a:endParaRPr sz="2800" b="0" i="0" u="none" strike="noStrike" cap="none" dirty="0"/>
          </a:p>
        </p:txBody>
      </p:sp>
      <p:sp>
        <p:nvSpPr>
          <p:cNvPr id="177" name="Google Shape;177;p21"/>
          <p:cNvSpPr/>
          <p:nvPr/>
        </p:nvSpPr>
        <p:spPr>
          <a:xfrm>
            <a:off x="3049795" y="4235481"/>
            <a:ext cx="284700" cy="3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800"/>
              <a:buFont typeface="Nunito"/>
              <a:buNone/>
            </a:pPr>
            <a:endParaRPr sz="2800" b="0" i="0" u="none" strike="noStrike" cap="none" dirty="0"/>
          </a:p>
        </p:txBody>
      </p:sp>
      <p:sp>
        <p:nvSpPr>
          <p:cNvPr id="178" name="Google Shape;178;p21"/>
          <p:cNvSpPr/>
          <p:nvPr/>
        </p:nvSpPr>
        <p:spPr>
          <a:xfrm>
            <a:off x="11929200" y="759780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062456-7464-2F96-AD3F-DF7C51CD9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  <p:pic>
        <p:nvPicPr>
          <p:cNvPr id="3" name="Google Shape;183;p22" title="rrasa.drawio.png">
            <a:extLst>
              <a:ext uri="{FF2B5EF4-FFF2-40B4-BE49-F238E27FC236}">
                <a16:creationId xmlns:a16="http://schemas.microsoft.com/office/drawing/2014/main" id="{58C32567-6FFA-B280-B570-6651E32BD5B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2646" y="1814255"/>
            <a:ext cx="10505108" cy="5958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/>
          <p:nvPr/>
        </p:nvSpPr>
        <p:spPr>
          <a:xfrm>
            <a:off x="936433" y="912202"/>
            <a:ext cx="5552502" cy="1463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4400"/>
              <a:buFont typeface="Nunito"/>
              <a:buNone/>
            </a:pPr>
            <a:r>
              <a:rPr lang="en-US" sz="4400" b="0" i="0" u="none" strike="noStrike" cap="none" dirty="0">
                <a:solidFill>
                  <a:srgbClr val="00002E"/>
                </a:solidFill>
                <a:latin typeface="Nunito"/>
                <a:ea typeface="Nunito"/>
                <a:cs typeface="Nunito"/>
                <a:sym typeface="Nunito"/>
              </a:rPr>
              <a:t>MODULES</a:t>
            </a:r>
            <a:endParaRPr sz="4400" b="0" i="0" u="none" strike="noStrike" cap="none" dirty="0"/>
          </a:p>
        </p:txBody>
      </p:sp>
      <p:sp>
        <p:nvSpPr>
          <p:cNvPr id="188" name="Google Shape;188;p22"/>
          <p:cNvSpPr/>
          <p:nvPr/>
        </p:nvSpPr>
        <p:spPr>
          <a:xfrm>
            <a:off x="6321266" y="3670221"/>
            <a:ext cx="336590" cy="42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49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"/>
              <a:buNone/>
            </a:pPr>
            <a:endParaRPr sz="2650" b="0" i="0" u="none" strike="noStrike" cap="none" dirty="0"/>
          </a:p>
        </p:txBody>
      </p:sp>
      <p:sp>
        <p:nvSpPr>
          <p:cNvPr id="191" name="Google Shape;191;p22"/>
          <p:cNvSpPr/>
          <p:nvPr/>
        </p:nvSpPr>
        <p:spPr>
          <a:xfrm>
            <a:off x="7972306" y="3670221"/>
            <a:ext cx="336590" cy="42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49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"/>
              <a:buNone/>
            </a:pPr>
            <a:endParaRPr sz="2650" b="0" i="0" u="none" strike="noStrike" cap="none" dirty="0"/>
          </a:p>
        </p:txBody>
      </p:sp>
      <p:sp>
        <p:nvSpPr>
          <p:cNvPr id="194" name="Google Shape;194;p22"/>
          <p:cNvSpPr/>
          <p:nvPr/>
        </p:nvSpPr>
        <p:spPr>
          <a:xfrm>
            <a:off x="7972306" y="5321260"/>
            <a:ext cx="336590" cy="42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49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"/>
              <a:buNone/>
            </a:pPr>
            <a:endParaRPr sz="2650" b="0" i="0" u="none" strike="noStrike" cap="none" dirty="0"/>
          </a:p>
        </p:txBody>
      </p:sp>
      <p:sp>
        <p:nvSpPr>
          <p:cNvPr id="196" name="Google Shape;196;p22"/>
          <p:cNvSpPr/>
          <p:nvPr/>
        </p:nvSpPr>
        <p:spPr>
          <a:xfrm>
            <a:off x="837724" y="5854065"/>
            <a:ext cx="4210407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850"/>
              <a:buFont typeface="PT Sans"/>
              <a:buNone/>
            </a:pPr>
            <a:r>
              <a:rPr lang="en-US" sz="1850" b="0" i="0" u="none" strike="noStrike" cap="non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endParaRPr sz="1850" b="0" i="0" u="none" strike="noStrike" cap="none"/>
          </a:p>
        </p:txBody>
      </p:sp>
      <p:sp>
        <p:nvSpPr>
          <p:cNvPr id="198" name="Google Shape;198;p22"/>
          <p:cNvSpPr/>
          <p:nvPr/>
        </p:nvSpPr>
        <p:spPr>
          <a:xfrm>
            <a:off x="6321266" y="5321260"/>
            <a:ext cx="336590" cy="42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849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650"/>
              <a:buFont typeface="Nunito"/>
              <a:buNone/>
            </a:pPr>
            <a:endParaRPr sz="2650" b="0" i="0" u="none" strike="noStrike" cap="none" dirty="0"/>
          </a:p>
        </p:txBody>
      </p:sp>
      <p:sp>
        <p:nvSpPr>
          <p:cNvPr id="199" name="Google Shape;199;p22"/>
          <p:cNvSpPr/>
          <p:nvPr/>
        </p:nvSpPr>
        <p:spPr>
          <a:xfrm>
            <a:off x="11929300" y="7597950"/>
            <a:ext cx="2701200" cy="631800"/>
          </a:xfrm>
          <a:prstGeom prst="rect">
            <a:avLst/>
          </a:prstGeom>
          <a:solidFill>
            <a:srgbClr val="F3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271BD9-3A14-B25D-6846-F1F2BFA25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5216" y="270025"/>
            <a:ext cx="1194920" cy="1194920"/>
          </a:xfrm>
          <a:prstGeom prst="rect">
            <a:avLst/>
          </a:prstGeom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F3D9A359-7B4A-EBBB-34E0-A232A05A26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4423965"/>
              </p:ext>
            </p:extLst>
          </p:nvPr>
        </p:nvGraphicFramePr>
        <p:xfrm>
          <a:off x="837724" y="594911"/>
          <a:ext cx="12357492" cy="7469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34B40F21-D8FF-CF91-466C-789CB8C6B3C4}"/>
              </a:ext>
            </a:extLst>
          </p:cNvPr>
          <p:cNvSpPr txBox="1"/>
          <p:nvPr/>
        </p:nvSpPr>
        <p:spPr>
          <a:xfrm>
            <a:off x="4913523" y="663215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033228-E8A2-9DB8-ED81-00AFE0126C73}"/>
              </a:ext>
            </a:extLst>
          </p:cNvPr>
          <p:cNvSpPr txBox="1"/>
          <p:nvPr/>
        </p:nvSpPr>
        <p:spPr>
          <a:xfrm>
            <a:off x="4373696" y="677537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312</Words>
  <Application>Microsoft Office PowerPoint</Application>
  <PresentationFormat>Custom</PresentationFormat>
  <Paragraphs>89</Paragraphs>
  <Slides>17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madhavthirukovela@gmail.com</cp:lastModifiedBy>
  <cp:revision>11</cp:revision>
  <dcterms:modified xsi:type="dcterms:W3CDTF">2025-04-23T15:45:24Z</dcterms:modified>
</cp:coreProperties>
</file>